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9" r:id="rId4"/>
    <p:sldId id="258" r:id="rId5"/>
    <p:sldId id="261" r:id="rId6"/>
    <p:sldId id="262" r:id="rId7"/>
    <p:sldId id="260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2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E45BD-2A53-4C37-B559-3D7A5C70F9CB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D5BC9-06A6-42E9-BE76-91132F670DA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E45BD-2A53-4C37-B559-3D7A5C70F9CB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D5BC9-06A6-42E9-BE76-91132F670D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E45BD-2A53-4C37-B559-3D7A5C70F9CB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D5BC9-06A6-42E9-BE76-91132F670D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E45BD-2A53-4C37-B559-3D7A5C70F9CB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D5BC9-06A6-42E9-BE76-91132F670D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E45BD-2A53-4C37-B559-3D7A5C70F9CB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D5BC9-06A6-42E9-BE76-91132F670DA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E45BD-2A53-4C37-B559-3D7A5C70F9CB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D5BC9-06A6-42E9-BE76-91132F670D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E45BD-2A53-4C37-B559-3D7A5C70F9CB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D5BC9-06A6-42E9-BE76-91132F670D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E45BD-2A53-4C37-B559-3D7A5C70F9CB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D5BC9-06A6-42E9-BE76-91132F670D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E45BD-2A53-4C37-B559-3D7A5C70F9CB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D5BC9-06A6-42E9-BE76-91132F670D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E45BD-2A53-4C37-B559-3D7A5C70F9CB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D5BC9-06A6-42E9-BE76-91132F670D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E45BD-2A53-4C37-B559-3D7A5C70F9CB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5FD5BC9-06A6-42E9-BE76-91132F670DA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26E45BD-2A53-4C37-B559-3D7A5C70F9CB}" type="datetimeFigureOut">
              <a:rPr lang="en-US" smtClean="0"/>
              <a:t>8/11/2011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5FD5BC9-06A6-42E9-BE76-91132F670DAB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NIATX and the CTN: It’s All About Improving Care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Michael Levy, Ph.D.</a:t>
            </a:r>
          </a:p>
          <a:p>
            <a:r>
              <a:rPr lang="en-US" dirty="0" smtClean="0"/>
              <a:t>VP of Clinical Services</a:t>
            </a:r>
          </a:p>
          <a:p>
            <a:r>
              <a:rPr lang="en-US" dirty="0" smtClean="0"/>
              <a:t>Northeast Behavioral Health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9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Involvement in both NIATX and the CTN has enhanced </a:t>
            </a:r>
            <a:r>
              <a:rPr lang="en-US" dirty="0"/>
              <a:t>the delivery of substance use disorder treatment within my agency.</a:t>
            </a:r>
          </a:p>
          <a:p>
            <a:r>
              <a:rPr lang="en-US" dirty="0" smtClean="0"/>
              <a:t>Two very different approaches to enhancing the quality of care and both have value.</a:t>
            </a:r>
          </a:p>
          <a:p>
            <a:r>
              <a:rPr lang="en-US" dirty="0" smtClean="0"/>
              <a:t>As the treatment of substance use disorders is so complicated and challenging, both approaches should be embraced and utilized.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686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NIATx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 of the Founding Members when NIATX was Paths to Recovery.</a:t>
            </a:r>
          </a:p>
          <a:p>
            <a:r>
              <a:rPr lang="en-US" dirty="0" smtClean="0"/>
              <a:t>Learned about rapid-cycle PDSA projects and how the PDSA process could enhance the quality of care that was delivered.</a:t>
            </a:r>
          </a:p>
          <a:p>
            <a:r>
              <a:rPr lang="en-US" dirty="0" smtClean="0"/>
              <a:t>First focused on decreasing the time from first call to first dose of methadone in our methadone treatment program.</a:t>
            </a:r>
          </a:p>
          <a:p>
            <a:r>
              <a:rPr lang="en-US" dirty="0" smtClean="0"/>
              <a:t>Rapidly expanded to other levels of care.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09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NIATx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Rapid-cycle meant rapid-cycle</a:t>
            </a:r>
          </a:p>
          <a:p>
            <a:r>
              <a:rPr lang="en-US" dirty="0" smtClean="0"/>
              <a:t>Suggested not to train staff in evidence-based practices.</a:t>
            </a:r>
          </a:p>
          <a:p>
            <a:r>
              <a:rPr lang="en-US" dirty="0" smtClean="0"/>
              <a:t>Get all levels of staff involved, brainstorm, “do”, measure what you “do”, and “act again”</a:t>
            </a:r>
          </a:p>
          <a:p>
            <a:r>
              <a:rPr lang="en-US" dirty="0" smtClean="0"/>
              <a:t>Freedom to try anything that could 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01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CTN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completely different way to enhance the quality of SUD treatment.</a:t>
            </a:r>
          </a:p>
          <a:p>
            <a:r>
              <a:rPr lang="en-US" dirty="0" smtClean="0"/>
              <a:t>A focus on carefully designed research using randomized controlled trials to see if one type of treatment is better than another or better than treatment-as-usual (TAU).</a:t>
            </a:r>
          </a:p>
          <a:p>
            <a:r>
              <a:rPr lang="en-US" dirty="0" smtClean="0"/>
              <a:t>Focus is to develop and utilize evidence-based practices to enhance care and to bridge the gap between research and practice.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7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CTN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Much time is spent on training staff to implement with fidelity an evidence-based practice or hopefully, what will turn out to be an evidence-based practice.</a:t>
            </a:r>
          </a:p>
          <a:p>
            <a:r>
              <a:rPr lang="en-US" dirty="0" smtClean="0"/>
              <a:t>Heavy focus on training and supervision.</a:t>
            </a:r>
          </a:p>
          <a:p>
            <a:r>
              <a:rPr lang="en-US" dirty="0" smtClean="0"/>
              <a:t>After participant recruitment has been completed and results have been analyzed, eventually practices that have been shown to be effective can be implemented in the real world.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04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CTN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Exposed to what is happening nationally regarding the understanding and treatment of SUDs.  </a:t>
            </a:r>
          </a:p>
          <a:p>
            <a:r>
              <a:rPr lang="en-US" dirty="0" smtClean="0"/>
              <a:t>An extremely enriching network of researchers and providers and brought information back to my program.</a:t>
            </a:r>
          </a:p>
          <a:p>
            <a:r>
              <a:rPr lang="en-US" dirty="0" smtClean="0"/>
              <a:t>Exposed to evidence-based practices and the issues involved in implementing such practices into treatment programs.  </a:t>
            </a:r>
          </a:p>
          <a:p>
            <a:r>
              <a:rPr lang="en-US" dirty="0" smtClean="0"/>
              <a:t>Exposed researchers to the various issues treatment programs struggle which has helped to make research more relevant in a bi-directional way.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89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NIATx</a:t>
            </a:r>
            <a:r>
              <a:rPr lang="en-US" dirty="0" smtClean="0"/>
              <a:t> and the CTN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Vastly different approaches to enhancing the quality of SUD care.</a:t>
            </a:r>
          </a:p>
          <a:p>
            <a:r>
              <a:rPr lang="en-US" dirty="0" smtClean="0"/>
              <a:t>It isn’t all about evidence-based practice and it isn’t all about rapid cycle PDSA projects.</a:t>
            </a:r>
          </a:p>
          <a:p>
            <a:r>
              <a:rPr lang="en-US" dirty="0" smtClean="0"/>
              <a:t>Both have something to offer and both should be utilized to enhance care.</a:t>
            </a:r>
          </a:p>
          <a:p>
            <a:r>
              <a:rPr lang="en-US" dirty="0" smtClean="0"/>
              <a:t>It isn’t either/or, but both, and there can even be a blending.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94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Quality Improvement using Contingency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Blending Product – Promoting Awareness of Motivational Incentives (PAMI)</a:t>
            </a:r>
          </a:p>
          <a:p>
            <a:r>
              <a:rPr lang="en-US" dirty="0" smtClean="0"/>
              <a:t>Decreasing property destruction in an adolescent residential program and increasing overall treatment compliance</a:t>
            </a:r>
          </a:p>
          <a:p>
            <a:r>
              <a:rPr lang="en-US" dirty="0" smtClean="0"/>
              <a:t>The use of incentives for room clean-up</a:t>
            </a:r>
          </a:p>
          <a:p>
            <a:r>
              <a:rPr lang="en-US" dirty="0" smtClean="0"/>
              <a:t>Incentivizing clinicians to decrease no-show rates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26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Quality Improvement Efforts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Job seekers workshop for clients in a residential treatment program</a:t>
            </a:r>
          </a:p>
          <a:p>
            <a:r>
              <a:rPr lang="en-US" dirty="0" smtClean="0"/>
              <a:t>Training staff in motivational interviewing and how to supervise and train their staff using MIA:STEP (Motivational Interviewing Assessment: Supervisory Tools for Enhancing Proficiency).</a:t>
            </a:r>
          </a:p>
          <a:p>
            <a:r>
              <a:rPr lang="en-US" dirty="0" smtClean="0"/>
              <a:t>Have also been working to train direct care staff in some key principle of motivational interviewing.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7279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126</TotalTime>
  <Words>541</Words>
  <Application>Microsoft Office PowerPoint</Application>
  <PresentationFormat>On-screen Show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NIATX and the CTN: It’s All About Improving Care</vt:lpstr>
      <vt:lpstr>NIATx</vt:lpstr>
      <vt:lpstr>NIATx</vt:lpstr>
      <vt:lpstr>The CTN</vt:lpstr>
      <vt:lpstr>The CTN</vt:lpstr>
      <vt:lpstr>The CTN Experience</vt:lpstr>
      <vt:lpstr>NIATx and the CTN</vt:lpstr>
      <vt:lpstr>Quality Improvement using Contingency Management</vt:lpstr>
      <vt:lpstr>Other Quality Improvement Efforts 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NIATX and the CTN: It’s All About Improving Care</dc:title>
  <dc:creator>michael</dc:creator>
  <cp:lastModifiedBy>Meg Brunner</cp:lastModifiedBy>
  <cp:revision>13</cp:revision>
  <dcterms:created xsi:type="dcterms:W3CDTF">2011-06-22T21:22:48Z</dcterms:created>
  <dcterms:modified xsi:type="dcterms:W3CDTF">2011-08-11T16:00:15Z</dcterms:modified>
</cp:coreProperties>
</file>