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sldIdLst>
    <p:sldId id="256" r:id="rId2"/>
    <p:sldId id="295" r:id="rId3"/>
    <p:sldId id="289" r:id="rId4"/>
    <p:sldId id="265" r:id="rId5"/>
    <p:sldId id="259" r:id="rId6"/>
    <p:sldId id="268" r:id="rId7"/>
    <p:sldId id="258" r:id="rId8"/>
    <p:sldId id="270" r:id="rId9"/>
    <p:sldId id="275" r:id="rId10"/>
    <p:sldId id="280" r:id="rId11"/>
    <p:sldId id="260" r:id="rId12"/>
    <p:sldId id="278" r:id="rId13"/>
    <p:sldId id="299" r:id="rId14"/>
    <p:sldId id="305" r:id="rId15"/>
    <p:sldId id="304" r:id="rId16"/>
    <p:sldId id="298" r:id="rId17"/>
    <p:sldId id="302" r:id="rId18"/>
    <p:sldId id="306" r:id="rId19"/>
    <p:sldId id="286" r:id="rId20"/>
    <p:sldId id="287" r:id="rId21"/>
    <p:sldId id="288" r:id="rId22"/>
    <p:sldId id="262" r:id="rId23"/>
    <p:sldId id="296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09" autoAdjust="0"/>
    <p:restoredTop sz="94658" autoAdjust="0"/>
  </p:normalViewPr>
  <p:slideViewPr>
    <p:cSldViewPr>
      <p:cViewPr>
        <p:scale>
          <a:sx n="75" d="100"/>
          <a:sy n="75" d="100"/>
        </p:scale>
        <p:origin x="-1458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5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D3D92ED-5F0E-4479-993B-9B0410077FE8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E3925F-B1DC-415D-8B2D-554E3A2070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D9E156-7653-4A44-90B4-7593846297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5988" y="4343400"/>
            <a:ext cx="5026025" cy="4114800"/>
          </a:xfrm>
          <a:noFill/>
        </p:spPr>
        <p:txBody>
          <a:bodyPr wrap="square" lIns="89502" tIns="44752" rIns="89502" bIns="44752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133A7-14D1-4F93-9798-CAA12913DC18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A0B1B-004F-4409-8E12-8418878E42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D6A96-2288-4DC7-AD3E-8A708DBF973E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A2F4E-0535-4B64-AFE1-48FDE3C872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D85CF-AD1A-48AB-8AAD-D66FA715060E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F85D3-A621-4540-B56C-A6D2BF04F4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B407F-4824-43F8-83A5-5D12AB7D4578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DA286-31A3-4EA0-859B-9393F80189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F3658-2DBD-420B-8EFB-FDA8F8F869C5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E53FD-2D26-4219-A313-C8346BBD22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22A6C-6E65-424F-A4E4-BCE0119A7131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6E75-CA20-47D4-B145-067ABB2538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7FC25-6100-487A-BF3C-669042578CC2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064367-7D77-412B-8415-BE943B9688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CB84F-EEF6-4C6A-87F4-0FBA072B9962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20C76-7125-4F11-B774-C36BD3D393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4EEC8-1C49-442A-A104-2854C38A2314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E1636-8E4A-43B4-B5A2-E57685C581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36696-0735-403D-B819-F9A6DEA6884E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2CABB-1134-4277-9B8F-A69111CECA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84A53A-4E86-425C-A73D-A87583FA02AD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3AB52-7C61-4AE0-9FD1-702068AAAD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7CAA62-1298-4664-83E8-C0A4DC1F1793}" type="datetimeFigureOut">
              <a:rPr lang="en-US"/>
              <a:pPr>
                <a:defRPr/>
              </a:pPr>
              <a:t>11/8/2010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7FB8D49-3D04-4236-ACF0-F220C530A1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304800" y="457200"/>
            <a:ext cx="8610600" cy="1981200"/>
          </a:xfrm>
        </p:spPr>
        <p:txBody>
          <a:bodyPr/>
          <a:lstStyle/>
          <a:p>
            <a:pPr eaLnBrk="1" hangingPunct="1"/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HIV/AIDS-Related Health Services in Substance Abuse Treatment Programs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90800"/>
            <a:ext cx="8305800" cy="42672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Authors &amp; </a:t>
            </a:r>
            <a:r>
              <a:rPr lang="en-US" sz="2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Affiliations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Lawrence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S. Brown, Jr, MD,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MPH, Steven Kritz, MD, Edmund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J. Bini, MD,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MPH,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Ben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Louie, BA,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Jim Robinson,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MEd,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Donald Alderson,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MS,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John Rotrosen,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MD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Addiction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Research and Treatment Corporation, Brooklyn,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NY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New York University </a:t>
            </a:r>
            <a:r>
              <a:rPr lang="en-US" sz="240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School of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Medicine / VA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New York Harbor Healthcare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System, </a:t>
            </a:r>
            <a:r>
              <a:rPr lang="en-US" sz="24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New York, </a:t>
            </a: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NY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Nathan Kline Institute, Orangeburg, NY</a:t>
            </a:r>
            <a:endParaRPr lang="en-US" sz="24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3665" name="Picture 1" descr="ctn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"/>
            <a:ext cx="1028700" cy="876300"/>
          </a:xfrm>
          <a:prstGeom prst="rect">
            <a:avLst/>
          </a:prstGeom>
          <a:solidFill>
            <a:srgbClr val="00FFFF">
              <a:alpha val="50000"/>
            </a:srgbClr>
          </a:solidFill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…more on the survey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Drug treatment program administrators were advised to describe: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Main clinical setting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addiction services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Types of HIV-related services</a:t>
            </a: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They also were asked about: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Estimated HIV infection prevalence 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Risk behaviors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esults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1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648200"/>
          </a:xfrm>
        </p:spPr>
        <p:txBody>
          <a:bodyPr anchor="ctr"/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 data derives from surveys submitted  by administrators from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269 (84%) of 319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treatment programs within the CTN  located in 26 states &amp; DC</a:t>
            </a:r>
          </a:p>
          <a:p>
            <a:pPr eaLnBrk="1" hangingPunct="1"/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No portion of the country or the CTN was over-represented among the 50 non-responding programs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About the treatment programs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Approximately 80% of the treatment programs were private not-for-profit agencies</a:t>
            </a:r>
          </a:p>
          <a:p>
            <a:pPr eaLnBrk="1" hangingPunct="1">
              <a:buFont typeface="Arial" charset="0"/>
              <a:buNone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The program types were: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61%: free-standing facilities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14%: hospitals, medical schools or universities 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13%: co-located in mental health, family health or child health centers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12%: other types of healthcare facilities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…more about the treatment programs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9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991600" cy="48768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treatment programs offered two or more addiction treatment services</a:t>
            </a:r>
            <a:endParaRPr lang="en-U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88% offered outreach and support services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80% had other outpatient services: detox, intensive outpatient, housing or aftercare   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55% offered inpatient detox or residential services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37% provided outpatient pharmacotherapy services, such as methadone</a:t>
            </a:r>
            <a:endParaRPr lang="en-US" sz="2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2700" b="1" dirty="0" smtClean="0"/>
              <a:t>HIV-Related Treatment Services at Substance </a:t>
            </a:r>
            <a:br>
              <a:rPr lang="en-US" sz="2700" b="1" dirty="0" smtClean="0"/>
            </a:br>
            <a:r>
              <a:rPr lang="en-US" sz="2700" b="1" dirty="0" smtClean="0"/>
              <a:t>Abuse Treatment Programs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99337" name="Object 9"/>
          <p:cNvGraphicFramePr>
            <a:graphicFrameLocks noChangeAspect="1"/>
          </p:cNvGraphicFramePr>
          <p:nvPr/>
        </p:nvGraphicFramePr>
        <p:xfrm>
          <a:off x="152400" y="990600"/>
          <a:ext cx="8763000" cy="5715000"/>
        </p:xfrm>
        <a:graphic>
          <a:graphicData uri="http://schemas.openxmlformats.org/presentationml/2006/ole">
            <p:oleObj spid="_x0000_s99337" name="Acrobat Document" r:id="rId3" imgW="7484400" imgH="5783400" progId="AcroExch.Document.7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2700" b="1" dirty="0" smtClean="0"/>
              <a:t>HIV-Related Treatment Services at Substance </a:t>
            </a:r>
            <a:br>
              <a:rPr lang="en-US" sz="2700" b="1" dirty="0" smtClean="0"/>
            </a:br>
            <a:r>
              <a:rPr lang="en-US" sz="2700" b="1" dirty="0" smtClean="0"/>
              <a:t>Abuse Treatment Programs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152400" y="914400"/>
          <a:ext cx="8839200" cy="5791200"/>
        </p:xfrm>
        <a:graphic>
          <a:graphicData uri="http://schemas.openxmlformats.org/presentationml/2006/ole">
            <p:oleObj spid="_x0000_s67589" name="Acrobat Document" r:id="rId3" imgW="7484400" imgH="5783400" progId="AcroExch.Document.7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533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Mean Number of HIV-Related Treatment Services By Program and Patient Characteristics of Substance Abuse Treatment Programs</a:t>
            </a:r>
            <a:br>
              <a:rPr lang="en-US" sz="27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0" y="914400"/>
          <a:ext cx="9144000" cy="5943600"/>
        </p:xfrm>
        <a:graphic>
          <a:graphicData uri="http://schemas.openxmlformats.org/presentationml/2006/ole">
            <p:oleObj spid="_x0000_s2054" name="Acrobat Document" r:id="rId3" imgW="7484400" imgH="5783400" progId="AcroExch.Document.7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10600" cy="838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b="1" dirty="0" smtClean="0"/>
              <a:t>Mean Number of HIV-Related Treatment Services By Program and Patient Characteristics of Substance Abuse Treatment Programs</a:t>
            </a:r>
            <a:br>
              <a:rPr lang="en-US" sz="27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5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0" y="762000"/>
          <a:ext cx="9144000" cy="6096000"/>
        </p:xfrm>
        <a:graphic>
          <a:graphicData uri="http://schemas.openxmlformats.org/presentationml/2006/ole">
            <p:oleObj spid="_x0000_s34821" name="Acrobat Document" r:id="rId3" imgW="7484400" imgH="5783400" progId="AcroExch.Document.7">
              <p:embed/>
            </p:oleObj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10-22-~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990600"/>
            <a:ext cx="7924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52400" y="228600"/>
            <a:ext cx="88392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...And… THERE IS MORE DATA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results of this study provide a plausible mechanism of how substance abuse treatment reduces HIV transmission via the availability of: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HIV-related prevention services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HIV-related medical services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17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This provides the basis for: 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future hypothesis-testing</a:t>
            </a:r>
          </a:p>
          <a:p>
            <a:pPr lvl="1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health service studies examining the utilization, effectiveness, and cost-effectiveness of HIV-related health services provided by substance abuse treatment programs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Disclosures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3429000"/>
          </a:xfrm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n-US" dirty="0" smtClean="0"/>
              <a:t>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There are no financial interests or other disclosures to report for any of the authors involved in this project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3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investigation highlighted four major findings: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Rates for HIV-related education, behavioral risk assessment and HIV testing are lower than authoritative guidelines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Hospital and university-based programs offered the most services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HIV-related services are higher in programs with higher HIV infection and risk behavior rates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previous publication from this study showed that greater service availability can be achieved by drafting state guidelines and providing information on funding sources directly to the programs 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159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Limitations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5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581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This investigation did not include information about the costs, effectiveness or utilization of HIV-related services or patient satisfaction</a:t>
            </a:r>
          </a:p>
          <a:p>
            <a:pPr eaLnBrk="1" hangingPunct="1"/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It did not include data validating the information provided by treatment program administrators </a:t>
            </a:r>
          </a:p>
          <a:p>
            <a:pPr eaLnBrk="1" hangingPunct="1"/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Lack of random selection may impact generalizablility of the findings  </a:t>
            </a:r>
          </a:p>
          <a:p>
            <a:pPr eaLnBrk="1" hangingPunct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Conclusions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9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924800" cy="3886200"/>
          </a:xfrm>
        </p:spPr>
        <p:txBody>
          <a:bodyPr anchor="ctr"/>
          <a:lstStyle/>
          <a:p>
            <a:pPr algn="ctr"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Given the public health significance of           HIV disease and the role of substance           use in its transmission, further studies             to examine the reasons for the wide   variability of HIV-related service     availability are warranted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Acknowledgements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 eaLnBrk="1" hangingPunct="1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Research supported by the National Institute on Drug Abuse (NIDA) as part of a Cooperative Agreement with the NIDA CTN (2U10DA013046).  Its contents are solely the responsibility of the authors and do not necessarily represent the official views of the NIH or NIDA CTN</a:t>
            </a:r>
          </a:p>
          <a:p>
            <a:pPr eaLnBrk="1" hangingPunct="1">
              <a:buFont typeface="Arial" charset="0"/>
              <a:buNone/>
            </a:pP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Other protocol team members are: </a:t>
            </a:r>
          </a:p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Randy Seewald MD, Frank McCorry PhD, Dennis McCarty PhD,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Donald Calsyn PhD, Leonard Handelsman MD, Steven Kipnis MD,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Al Hasson MSW, Karen Reese CAC-AD, Sherryl Baker PhD,  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Cheryl Smith PhD, Shirley Irons, Kathlene Tracy PhD, </a:t>
            </a:r>
          </a:p>
          <a:p>
            <a:pPr eaLnBrk="1" hangingPunct="1">
              <a:buFont typeface="Arial" charset="0"/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Pat McAuliffe  MBA, LADC</a:t>
            </a:r>
          </a:p>
          <a:p>
            <a:pPr eaLnBrk="1" hangingPunct="1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CC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76200" y="1676400"/>
            <a:ext cx="8458200" cy="4724400"/>
            <a:chOff x="377" y="912"/>
            <a:chExt cx="5024" cy="2982"/>
          </a:xfrm>
          <a:solidFill>
            <a:srgbClr val="0000CC">
              <a:alpha val="50000"/>
            </a:srgbClr>
          </a:solidFill>
        </p:grpSpPr>
        <p:sp>
          <p:nvSpPr>
            <p:cNvPr id="266243" name="Freeform 3"/>
            <p:cNvSpPr>
              <a:spLocks/>
            </p:cNvSpPr>
            <p:nvPr/>
          </p:nvSpPr>
          <p:spPr bwMode="auto">
            <a:xfrm>
              <a:off x="3705" y="2679"/>
              <a:ext cx="283" cy="588"/>
            </a:xfrm>
            <a:custGeom>
              <a:avLst/>
              <a:gdLst/>
              <a:ahLst/>
              <a:cxnLst>
                <a:cxn ang="0">
                  <a:pos x="4" y="494"/>
                </a:cxn>
                <a:cxn ang="0">
                  <a:pos x="1" y="408"/>
                </a:cxn>
                <a:cxn ang="0">
                  <a:pos x="4" y="332"/>
                </a:cxn>
                <a:cxn ang="0">
                  <a:pos x="11" y="248"/>
                </a:cxn>
                <a:cxn ang="0">
                  <a:pos x="17" y="158"/>
                </a:cxn>
                <a:cxn ang="0">
                  <a:pos x="23" y="85"/>
                </a:cxn>
                <a:cxn ang="0">
                  <a:pos x="29" y="15"/>
                </a:cxn>
                <a:cxn ang="0">
                  <a:pos x="22" y="0"/>
                </a:cxn>
                <a:cxn ang="0">
                  <a:pos x="207" y="2"/>
                </a:cxn>
                <a:cxn ang="0">
                  <a:pos x="232" y="47"/>
                </a:cxn>
                <a:cxn ang="0">
                  <a:pos x="241" y="115"/>
                </a:cxn>
                <a:cxn ang="0">
                  <a:pos x="251" y="186"/>
                </a:cxn>
                <a:cxn ang="0">
                  <a:pos x="255" y="234"/>
                </a:cxn>
                <a:cxn ang="0">
                  <a:pos x="265" y="274"/>
                </a:cxn>
                <a:cxn ang="0">
                  <a:pos x="268" y="295"/>
                </a:cxn>
                <a:cxn ang="0">
                  <a:pos x="276" y="317"/>
                </a:cxn>
                <a:cxn ang="0">
                  <a:pos x="276" y="332"/>
                </a:cxn>
                <a:cxn ang="0">
                  <a:pos x="275" y="348"/>
                </a:cxn>
                <a:cxn ang="0">
                  <a:pos x="269" y="367"/>
                </a:cxn>
                <a:cxn ang="0">
                  <a:pos x="266" y="377"/>
                </a:cxn>
                <a:cxn ang="0">
                  <a:pos x="265" y="403"/>
                </a:cxn>
                <a:cxn ang="0">
                  <a:pos x="269" y="424"/>
                </a:cxn>
                <a:cxn ang="0">
                  <a:pos x="266" y="457"/>
                </a:cxn>
                <a:cxn ang="0">
                  <a:pos x="267" y="475"/>
                </a:cxn>
                <a:cxn ang="0">
                  <a:pos x="273" y="488"/>
                </a:cxn>
                <a:cxn ang="0">
                  <a:pos x="68" y="500"/>
                </a:cxn>
                <a:cxn ang="0">
                  <a:pos x="68" y="513"/>
                </a:cxn>
                <a:cxn ang="0">
                  <a:pos x="85" y="537"/>
                </a:cxn>
                <a:cxn ang="0">
                  <a:pos x="82" y="556"/>
                </a:cxn>
                <a:cxn ang="0">
                  <a:pos x="82" y="563"/>
                </a:cxn>
                <a:cxn ang="0">
                  <a:pos x="75" y="577"/>
                </a:cxn>
                <a:cxn ang="0">
                  <a:pos x="64" y="582"/>
                </a:cxn>
                <a:cxn ang="0">
                  <a:pos x="37" y="587"/>
                </a:cxn>
                <a:cxn ang="0">
                  <a:pos x="45" y="582"/>
                </a:cxn>
                <a:cxn ang="0">
                  <a:pos x="51" y="574"/>
                </a:cxn>
                <a:cxn ang="0">
                  <a:pos x="43" y="562"/>
                </a:cxn>
                <a:cxn ang="0">
                  <a:pos x="43" y="548"/>
                </a:cxn>
                <a:cxn ang="0">
                  <a:pos x="35" y="517"/>
                </a:cxn>
                <a:cxn ang="0">
                  <a:pos x="33" y="531"/>
                </a:cxn>
                <a:cxn ang="0">
                  <a:pos x="29" y="543"/>
                </a:cxn>
                <a:cxn ang="0">
                  <a:pos x="28" y="572"/>
                </a:cxn>
                <a:cxn ang="0">
                  <a:pos x="12" y="566"/>
                </a:cxn>
              </a:cxnLst>
              <a:rect l="0" t="0" r="r" b="b"/>
              <a:pathLst>
                <a:path w="283" h="588">
                  <a:moveTo>
                    <a:pt x="7" y="566"/>
                  </a:moveTo>
                  <a:lnTo>
                    <a:pt x="5" y="525"/>
                  </a:lnTo>
                  <a:lnTo>
                    <a:pt x="4" y="494"/>
                  </a:lnTo>
                  <a:lnTo>
                    <a:pt x="4" y="478"/>
                  </a:lnTo>
                  <a:lnTo>
                    <a:pt x="1" y="441"/>
                  </a:lnTo>
                  <a:lnTo>
                    <a:pt x="1" y="408"/>
                  </a:lnTo>
                  <a:lnTo>
                    <a:pt x="0" y="383"/>
                  </a:lnTo>
                  <a:lnTo>
                    <a:pt x="4" y="343"/>
                  </a:lnTo>
                  <a:lnTo>
                    <a:pt x="4" y="332"/>
                  </a:lnTo>
                  <a:lnTo>
                    <a:pt x="7" y="299"/>
                  </a:lnTo>
                  <a:lnTo>
                    <a:pt x="11" y="256"/>
                  </a:lnTo>
                  <a:lnTo>
                    <a:pt x="11" y="248"/>
                  </a:lnTo>
                  <a:lnTo>
                    <a:pt x="13" y="211"/>
                  </a:lnTo>
                  <a:lnTo>
                    <a:pt x="15" y="182"/>
                  </a:lnTo>
                  <a:lnTo>
                    <a:pt x="17" y="158"/>
                  </a:lnTo>
                  <a:lnTo>
                    <a:pt x="21" y="117"/>
                  </a:lnTo>
                  <a:lnTo>
                    <a:pt x="21" y="115"/>
                  </a:lnTo>
                  <a:lnTo>
                    <a:pt x="23" y="85"/>
                  </a:lnTo>
                  <a:lnTo>
                    <a:pt x="23" y="67"/>
                  </a:lnTo>
                  <a:lnTo>
                    <a:pt x="27" y="51"/>
                  </a:lnTo>
                  <a:lnTo>
                    <a:pt x="29" y="15"/>
                  </a:lnTo>
                  <a:lnTo>
                    <a:pt x="27" y="12"/>
                  </a:lnTo>
                  <a:lnTo>
                    <a:pt x="23" y="8"/>
                  </a:lnTo>
                  <a:lnTo>
                    <a:pt x="22" y="0"/>
                  </a:lnTo>
                  <a:lnTo>
                    <a:pt x="99" y="0"/>
                  </a:lnTo>
                  <a:lnTo>
                    <a:pt x="100" y="2"/>
                  </a:lnTo>
                  <a:lnTo>
                    <a:pt x="207" y="2"/>
                  </a:lnTo>
                  <a:lnTo>
                    <a:pt x="226" y="4"/>
                  </a:lnTo>
                  <a:lnTo>
                    <a:pt x="228" y="21"/>
                  </a:lnTo>
                  <a:lnTo>
                    <a:pt x="232" y="47"/>
                  </a:lnTo>
                  <a:lnTo>
                    <a:pt x="232" y="53"/>
                  </a:lnTo>
                  <a:lnTo>
                    <a:pt x="237" y="92"/>
                  </a:lnTo>
                  <a:lnTo>
                    <a:pt x="241" y="115"/>
                  </a:lnTo>
                  <a:lnTo>
                    <a:pt x="242" y="129"/>
                  </a:lnTo>
                  <a:lnTo>
                    <a:pt x="244" y="135"/>
                  </a:lnTo>
                  <a:lnTo>
                    <a:pt x="251" y="186"/>
                  </a:lnTo>
                  <a:lnTo>
                    <a:pt x="251" y="193"/>
                  </a:lnTo>
                  <a:lnTo>
                    <a:pt x="255" y="231"/>
                  </a:lnTo>
                  <a:lnTo>
                    <a:pt x="255" y="234"/>
                  </a:lnTo>
                  <a:lnTo>
                    <a:pt x="259" y="263"/>
                  </a:lnTo>
                  <a:lnTo>
                    <a:pt x="263" y="273"/>
                  </a:lnTo>
                  <a:lnTo>
                    <a:pt x="265" y="274"/>
                  </a:lnTo>
                  <a:lnTo>
                    <a:pt x="265" y="278"/>
                  </a:lnTo>
                  <a:lnTo>
                    <a:pt x="266" y="287"/>
                  </a:lnTo>
                  <a:lnTo>
                    <a:pt x="268" y="295"/>
                  </a:lnTo>
                  <a:lnTo>
                    <a:pt x="271" y="302"/>
                  </a:lnTo>
                  <a:lnTo>
                    <a:pt x="274" y="305"/>
                  </a:lnTo>
                  <a:lnTo>
                    <a:pt x="276" y="317"/>
                  </a:lnTo>
                  <a:lnTo>
                    <a:pt x="276" y="324"/>
                  </a:lnTo>
                  <a:lnTo>
                    <a:pt x="274" y="328"/>
                  </a:lnTo>
                  <a:lnTo>
                    <a:pt x="276" y="332"/>
                  </a:lnTo>
                  <a:lnTo>
                    <a:pt x="282" y="338"/>
                  </a:lnTo>
                  <a:lnTo>
                    <a:pt x="276" y="345"/>
                  </a:lnTo>
                  <a:lnTo>
                    <a:pt x="275" y="348"/>
                  </a:lnTo>
                  <a:lnTo>
                    <a:pt x="271" y="351"/>
                  </a:lnTo>
                  <a:lnTo>
                    <a:pt x="269" y="358"/>
                  </a:lnTo>
                  <a:lnTo>
                    <a:pt x="269" y="367"/>
                  </a:lnTo>
                  <a:lnTo>
                    <a:pt x="268" y="371"/>
                  </a:lnTo>
                  <a:lnTo>
                    <a:pt x="268" y="375"/>
                  </a:lnTo>
                  <a:lnTo>
                    <a:pt x="266" y="377"/>
                  </a:lnTo>
                  <a:lnTo>
                    <a:pt x="263" y="385"/>
                  </a:lnTo>
                  <a:lnTo>
                    <a:pt x="263" y="398"/>
                  </a:lnTo>
                  <a:lnTo>
                    <a:pt x="265" y="403"/>
                  </a:lnTo>
                  <a:lnTo>
                    <a:pt x="265" y="408"/>
                  </a:lnTo>
                  <a:lnTo>
                    <a:pt x="268" y="418"/>
                  </a:lnTo>
                  <a:lnTo>
                    <a:pt x="269" y="424"/>
                  </a:lnTo>
                  <a:lnTo>
                    <a:pt x="267" y="434"/>
                  </a:lnTo>
                  <a:lnTo>
                    <a:pt x="267" y="451"/>
                  </a:lnTo>
                  <a:lnTo>
                    <a:pt x="266" y="457"/>
                  </a:lnTo>
                  <a:lnTo>
                    <a:pt x="265" y="461"/>
                  </a:lnTo>
                  <a:lnTo>
                    <a:pt x="266" y="471"/>
                  </a:lnTo>
                  <a:lnTo>
                    <a:pt x="267" y="475"/>
                  </a:lnTo>
                  <a:lnTo>
                    <a:pt x="271" y="480"/>
                  </a:lnTo>
                  <a:lnTo>
                    <a:pt x="271" y="484"/>
                  </a:lnTo>
                  <a:lnTo>
                    <a:pt x="273" y="488"/>
                  </a:lnTo>
                  <a:lnTo>
                    <a:pt x="273" y="492"/>
                  </a:lnTo>
                  <a:lnTo>
                    <a:pt x="68" y="492"/>
                  </a:lnTo>
                  <a:lnTo>
                    <a:pt x="68" y="500"/>
                  </a:lnTo>
                  <a:lnTo>
                    <a:pt x="66" y="507"/>
                  </a:lnTo>
                  <a:lnTo>
                    <a:pt x="66" y="511"/>
                  </a:lnTo>
                  <a:lnTo>
                    <a:pt x="68" y="513"/>
                  </a:lnTo>
                  <a:lnTo>
                    <a:pt x="78" y="527"/>
                  </a:lnTo>
                  <a:lnTo>
                    <a:pt x="82" y="529"/>
                  </a:lnTo>
                  <a:lnTo>
                    <a:pt x="85" y="537"/>
                  </a:lnTo>
                  <a:lnTo>
                    <a:pt x="83" y="543"/>
                  </a:lnTo>
                  <a:lnTo>
                    <a:pt x="79" y="551"/>
                  </a:lnTo>
                  <a:lnTo>
                    <a:pt x="82" y="556"/>
                  </a:lnTo>
                  <a:lnTo>
                    <a:pt x="85" y="560"/>
                  </a:lnTo>
                  <a:lnTo>
                    <a:pt x="85" y="563"/>
                  </a:lnTo>
                  <a:lnTo>
                    <a:pt x="82" y="563"/>
                  </a:lnTo>
                  <a:lnTo>
                    <a:pt x="79" y="570"/>
                  </a:lnTo>
                  <a:lnTo>
                    <a:pt x="75" y="570"/>
                  </a:lnTo>
                  <a:lnTo>
                    <a:pt x="75" y="577"/>
                  </a:lnTo>
                  <a:lnTo>
                    <a:pt x="69" y="577"/>
                  </a:lnTo>
                  <a:lnTo>
                    <a:pt x="69" y="580"/>
                  </a:lnTo>
                  <a:lnTo>
                    <a:pt x="64" y="582"/>
                  </a:lnTo>
                  <a:lnTo>
                    <a:pt x="52" y="585"/>
                  </a:lnTo>
                  <a:lnTo>
                    <a:pt x="48" y="587"/>
                  </a:lnTo>
                  <a:lnTo>
                    <a:pt x="37" y="587"/>
                  </a:lnTo>
                  <a:lnTo>
                    <a:pt x="35" y="585"/>
                  </a:lnTo>
                  <a:lnTo>
                    <a:pt x="38" y="582"/>
                  </a:lnTo>
                  <a:lnTo>
                    <a:pt x="45" y="582"/>
                  </a:lnTo>
                  <a:lnTo>
                    <a:pt x="52" y="580"/>
                  </a:lnTo>
                  <a:lnTo>
                    <a:pt x="54" y="577"/>
                  </a:lnTo>
                  <a:lnTo>
                    <a:pt x="51" y="574"/>
                  </a:lnTo>
                  <a:lnTo>
                    <a:pt x="50" y="568"/>
                  </a:lnTo>
                  <a:lnTo>
                    <a:pt x="45" y="563"/>
                  </a:lnTo>
                  <a:lnTo>
                    <a:pt x="43" y="562"/>
                  </a:lnTo>
                  <a:lnTo>
                    <a:pt x="43" y="556"/>
                  </a:lnTo>
                  <a:lnTo>
                    <a:pt x="42" y="551"/>
                  </a:lnTo>
                  <a:lnTo>
                    <a:pt x="43" y="548"/>
                  </a:lnTo>
                  <a:lnTo>
                    <a:pt x="43" y="533"/>
                  </a:lnTo>
                  <a:lnTo>
                    <a:pt x="38" y="518"/>
                  </a:lnTo>
                  <a:lnTo>
                    <a:pt x="35" y="517"/>
                  </a:lnTo>
                  <a:lnTo>
                    <a:pt x="34" y="518"/>
                  </a:lnTo>
                  <a:lnTo>
                    <a:pt x="34" y="523"/>
                  </a:lnTo>
                  <a:lnTo>
                    <a:pt x="33" y="531"/>
                  </a:lnTo>
                  <a:lnTo>
                    <a:pt x="32" y="533"/>
                  </a:lnTo>
                  <a:lnTo>
                    <a:pt x="32" y="541"/>
                  </a:lnTo>
                  <a:lnTo>
                    <a:pt x="29" y="543"/>
                  </a:lnTo>
                  <a:lnTo>
                    <a:pt x="29" y="548"/>
                  </a:lnTo>
                  <a:lnTo>
                    <a:pt x="28" y="557"/>
                  </a:lnTo>
                  <a:lnTo>
                    <a:pt x="28" y="572"/>
                  </a:lnTo>
                  <a:lnTo>
                    <a:pt x="23" y="574"/>
                  </a:lnTo>
                  <a:lnTo>
                    <a:pt x="18" y="568"/>
                  </a:lnTo>
                  <a:lnTo>
                    <a:pt x="12" y="566"/>
                  </a:lnTo>
                  <a:lnTo>
                    <a:pt x="9" y="563"/>
                  </a:lnTo>
                  <a:lnTo>
                    <a:pt x="7" y="56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4" name="Freeform 4"/>
            <p:cNvSpPr>
              <a:spLocks/>
            </p:cNvSpPr>
            <p:nvPr/>
          </p:nvSpPr>
          <p:spPr bwMode="auto">
            <a:xfrm>
              <a:off x="377" y="2845"/>
              <a:ext cx="1036" cy="1008"/>
            </a:xfrm>
            <a:custGeom>
              <a:avLst/>
              <a:gdLst/>
              <a:ahLst/>
              <a:cxnLst>
                <a:cxn ang="0">
                  <a:pos x="930" y="837"/>
                </a:cxn>
                <a:cxn ang="0">
                  <a:pos x="823" y="668"/>
                </a:cxn>
                <a:cxn ang="0">
                  <a:pos x="720" y="613"/>
                </a:cxn>
                <a:cxn ang="0">
                  <a:pos x="635" y="597"/>
                </a:cxn>
                <a:cxn ang="0">
                  <a:pos x="571" y="597"/>
                </a:cxn>
                <a:cxn ang="0">
                  <a:pos x="514" y="635"/>
                </a:cxn>
                <a:cxn ang="0">
                  <a:pos x="482" y="629"/>
                </a:cxn>
                <a:cxn ang="0">
                  <a:pos x="501" y="561"/>
                </a:cxn>
                <a:cxn ang="0">
                  <a:pos x="477" y="551"/>
                </a:cxn>
                <a:cxn ang="0">
                  <a:pos x="417" y="630"/>
                </a:cxn>
                <a:cxn ang="0">
                  <a:pos x="410" y="689"/>
                </a:cxn>
                <a:cxn ang="0">
                  <a:pos x="391" y="799"/>
                </a:cxn>
                <a:cxn ang="0">
                  <a:pos x="441" y="736"/>
                </a:cxn>
                <a:cxn ang="0">
                  <a:pos x="407" y="731"/>
                </a:cxn>
                <a:cxn ang="0">
                  <a:pos x="335" y="788"/>
                </a:cxn>
                <a:cxn ang="0">
                  <a:pos x="287" y="835"/>
                </a:cxn>
                <a:cxn ang="0">
                  <a:pos x="214" y="873"/>
                </a:cxn>
                <a:cxn ang="0">
                  <a:pos x="88" y="933"/>
                </a:cxn>
                <a:cxn ang="0">
                  <a:pos x="0" y="1007"/>
                </a:cxn>
                <a:cxn ang="0">
                  <a:pos x="73" y="933"/>
                </a:cxn>
                <a:cxn ang="0">
                  <a:pos x="181" y="857"/>
                </a:cxn>
                <a:cxn ang="0">
                  <a:pos x="288" y="763"/>
                </a:cxn>
                <a:cxn ang="0">
                  <a:pos x="295" y="689"/>
                </a:cxn>
                <a:cxn ang="0">
                  <a:pos x="219" y="681"/>
                </a:cxn>
                <a:cxn ang="0">
                  <a:pos x="180" y="610"/>
                </a:cxn>
                <a:cxn ang="0">
                  <a:pos x="114" y="600"/>
                </a:cxn>
                <a:cxn ang="0">
                  <a:pos x="81" y="597"/>
                </a:cxn>
                <a:cxn ang="0">
                  <a:pos x="93" y="498"/>
                </a:cxn>
                <a:cxn ang="0">
                  <a:pos x="161" y="449"/>
                </a:cxn>
                <a:cxn ang="0">
                  <a:pos x="224" y="383"/>
                </a:cxn>
                <a:cxn ang="0">
                  <a:pos x="145" y="367"/>
                </a:cxn>
                <a:cxn ang="0">
                  <a:pos x="75" y="326"/>
                </a:cxn>
                <a:cxn ang="0">
                  <a:pos x="61" y="291"/>
                </a:cxn>
                <a:cxn ang="0">
                  <a:pos x="141" y="257"/>
                </a:cxn>
                <a:cxn ang="0">
                  <a:pos x="203" y="287"/>
                </a:cxn>
                <a:cxn ang="0">
                  <a:pos x="172" y="237"/>
                </a:cxn>
                <a:cxn ang="0">
                  <a:pos x="73" y="160"/>
                </a:cxn>
                <a:cxn ang="0">
                  <a:pos x="145" y="120"/>
                </a:cxn>
                <a:cxn ang="0">
                  <a:pos x="202" y="52"/>
                </a:cxn>
                <a:cxn ang="0">
                  <a:pos x="299" y="25"/>
                </a:cxn>
                <a:cxn ang="0">
                  <a:pos x="378" y="14"/>
                </a:cxn>
                <a:cxn ang="0">
                  <a:pos x="464" y="42"/>
                </a:cxn>
                <a:cxn ang="0">
                  <a:pos x="569" y="47"/>
                </a:cxn>
                <a:cxn ang="0">
                  <a:pos x="656" y="67"/>
                </a:cxn>
                <a:cxn ang="0">
                  <a:pos x="746" y="88"/>
                </a:cxn>
                <a:cxn ang="0">
                  <a:pos x="799" y="600"/>
                </a:cxn>
                <a:cxn ang="0">
                  <a:pos x="880" y="635"/>
                </a:cxn>
                <a:cxn ang="0">
                  <a:pos x="937" y="681"/>
                </a:cxn>
                <a:cxn ang="0">
                  <a:pos x="995" y="805"/>
                </a:cxn>
                <a:cxn ang="0">
                  <a:pos x="1032" y="875"/>
                </a:cxn>
              </a:cxnLst>
              <a:rect l="0" t="0" r="r" b="b"/>
              <a:pathLst>
                <a:path w="1036" h="1008">
                  <a:moveTo>
                    <a:pt x="1020" y="903"/>
                  </a:moveTo>
                  <a:lnTo>
                    <a:pt x="962" y="903"/>
                  </a:lnTo>
                  <a:lnTo>
                    <a:pt x="959" y="875"/>
                  </a:lnTo>
                  <a:lnTo>
                    <a:pt x="930" y="837"/>
                  </a:lnTo>
                  <a:lnTo>
                    <a:pt x="904" y="805"/>
                  </a:lnTo>
                  <a:lnTo>
                    <a:pt x="891" y="778"/>
                  </a:lnTo>
                  <a:lnTo>
                    <a:pt x="865" y="723"/>
                  </a:lnTo>
                  <a:lnTo>
                    <a:pt x="823" y="668"/>
                  </a:lnTo>
                  <a:lnTo>
                    <a:pt x="775" y="640"/>
                  </a:lnTo>
                  <a:lnTo>
                    <a:pt x="753" y="627"/>
                  </a:lnTo>
                  <a:lnTo>
                    <a:pt x="733" y="613"/>
                  </a:lnTo>
                  <a:lnTo>
                    <a:pt x="720" y="613"/>
                  </a:lnTo>
                  <a:lnTo>
                    <a:pt x="667" y="613"/>
                  </a:lnTo>
                  <a:lnTo>
                    <a:pt x="656" y="602"/>
                  </a:lnTo>
                  <a:lnTo>
                    <a:pt x="646" y="597"/>
                  </a:lnTo>
                  <a:lnTo>
                    <a:pt x="635" y="597"/>
                  </a:lnTo>
                  <a:lnTo>
                    <a:pt x="593" y="597"/>
                  </a:lnTo>
                  <a:lnTo>
                    <a:pt x="593" y="572"/>
                  </a:lnTo>
                  <a:lnTo>
                    <a:pt x="572" y="570"/>
                  </a:lnTo>
                  <a:lnTo>
                    <a:pt x="571" y="597"/>
                  </a:lnTo>
                  <a:lnTo>
                    <a:pt x="585" y="600"/>
                  </a:lnTo>
                  <a:lnTo>
                    <a:pt x="565" y="615"/>
                  </a:lnTo>
                  <a:lnTo>
                    <a:pt x="535" y="613"/>
                  </a:lnTo>
                  <a:lnTo>
                    <a:pt x="514" y="635"/>
                  </a:lnTo>
                  <a:lnTo>
                    <a:pt x="493" y="651"/>
                  </a:lnTo>
                  <a:lnTo>
                    <a:pt x="482" y="651"/>
                  </a:lnTo>
                  <a:lnTo>
                    <a:pt x="464" y="656"/>
                  </a:lnTo>
                  <a:lnTo>
                    <a:pt x="482" y="629"/>
                  </a:lnTo>
                  <a:lnTo>
                    <a:pt x="463" y="627"/>
                  </a:lnTo>
                  <a:lnTo>
                    <a:pt x="477" y="591"/>
                  </a:lnTo>
                  <a:lnTo>
                    <a:pt x="482" y="570"/>
                  </a:lnTo>
                  <a:lnTo>
                    <a:pt x="501" y="561"/>
                  </a:lnTo>
                  <a:lnTo>
                    <a:pt x="522" y="558"/>
                  </a:lnTo>
                  <a:lnTo>
                    <a:pt x="509" y="545"/>
                  </a:lnTo>
                  <a:lnTo>
                    <a:pt x="488" y="547"/>
                  </a:lnTo>
                  <a:lnTo>
                    <a:pt x="477" y="551"/>
                  </a:lnTo>
                  <a:lnTo>
                    <a:pt x="461" y="572"/>
                  </a:lnTo>
                  <a:lnTo>
                    <a:pt x="445" y="597"/>
                  </a:lnTo>
                  <a:lnTo>
                    <a:pt x="435" y="623"/>
                  </a:lnTo>
                  <a:lnTo>
                    <a:pt x="417" y="630"/>
                  </a:lnTo>
                  <a:lnTo>
                    <a:pt x="407" y="649"/>
                  </a:lnTo>
                  <a:lnTo>
                    <a:pt x="408" y="671"/>
                  </a:lnTo>
                  <a:lnTo>
                    <a:pt x="423" y="679"/>
                  </a:lnTo>
                  <a:lnTo>
                    <a:pt x="410" y="689"/>
                  </a:lnTo>
                  <a:lnTo>
                    <a:pt x="397" y="720"/>
                  </a:lnTo>
                  <a:lnTo>
                    <a:pt x="388" y="753"/>
                  </a:lnTo>
                  <a:lnTo>
                    <a:pt x="396" y="775"/>
                  </a:lnTo>
                  <a:lnTo>
                    <a:pt x="391" y="799"/>
                  </a:lnTo>
                  <a:lnTo>
                    <a:pt x="405" y="799"/>
                  </a:lnTo>
                  <a:lnTo>
                    <a:pt x="430" y="778"/>
                  </a:lnTo>
                  <a:lnTo>
                    <a:pt x="451" y="751"/>
                  </a:lnTo>
                  <a:lnTo>
                    <a:pt x="441" y="736"/>
                  </a:lnTo>
                  <a:lnTo>
                    <a:pt x="457" y="715"/>
                  </a:lnTo>
                  <a:lnTo>
                    <a:pt x="446" y="689"/>
                  </a:lnTo>
                  <a:lnTo>
                    <a:pt x="430" y="709"/>
                  </a:lnTo>
                  <a:lnTo>
                    <a:pt x="407" y="731"/>
                  </a:lnTo>
                  <a:lnTo>
                    <a:pt x="379" y="725"/>
                  </a:lnTo>
                  <a:lnTo>
                    <a:pt x="361" y="747"/>
                  </a:lnTo>
                  <a:lnTo>
                    <a:pt x="345" y="758"/>
                  </a:lnTo>
                  <a:lnTo>
                    <a:pt x="335" y="788"/>
                  </a:lnTo>
                  <a:lnTo>
                    <a:pt x="313" y="799"/>
                  </a:lnTo>
                  <a:lnTo>
                    <a:pt x="287" y="806"/>
                  </a:lnTo>
                  <a:lnTo>
                    <a:pt x="298" y="820"/>
                  </a:lnTo>
                  <a:lnTo>
                    <a:pt x="287" y="835"/>
                  </a:lnTo>
                  <a:lnTo>
                    <a:pt x="265" y="840"/>
                  </a:lnTo>
                  <a:lnTo>
                    <a:pt x="253" y="842"/>
                  </a:lnTo>
                  <a:lnTo>
                    <a:pt x="233" y="866"/>
                  </a:lnTo>
                  <a:lnTo>
                    <a:pt x="214" y="873"/>
                  </a:lnTo>
                  <a:lnTo>
                    <a:pt x="181" y="887"/>
                  </a:lnTo>
                  <a:lnTo>
                    <a:pt x="157" y="903"/>
                  </a:lnTo>
                  <a:lnTo>
                    <a:pt x="122" y="919"/>
                  </a:lnTo>
                  <a:lnTo>
                    <a:pt x="88" y="933"/>
                  </a:lnTo>
                  <a:lnTo>
                    <a:pt x="61" y="972"/>
                  </a:lnTo>
                  <a:lnTo>
                    <a:pt x="43" y="972"/>
                  </a:lnTo>
                  <a:lnTo>
                    <a:pt x="14" y="988"/>
                  </a:lnTo>
                  <a:lnTo>
                    <a:pt x="0" y="1007"/>
                  </a:lnTo>
                  <a:lnTo>
                    <a:pt x="14" y="988"/>
                  </a:lnTo>
                  <a:lnTo>
                    <a:pt x="30" y="972"/>
                  </a:lnTo>
                  <a:lnTo>
                    <a:pt x="63" y="958"/>
                  </a:lnTo>
                  <a:lnTo>
                    <a:pt x="73" y="933"/>
                  </a:lnTo>
                  <a:lnTo>
                    <a:pt x="88" y="933"/>
                  </a:lnTo>
                  <a:lnTo>
                    <a:pt x="115" y="905"/>
                  </a:lnTo>
                  <a:lnTo>
                    <a:pt x="156" y="879"/>
                  </a:lnTo>
                  <a:lnTo>
                    <a:pt x="181" y="857"/>
                  </a:lnTo>
                  <a:lnTo>
                    <a:pt x="209" y="840"/>
                  </a:lnTo>
                  <a:lnTo>
                    <a:pt x="246" y="810"/>
                  </a:lnTo>
                  <a:lnTo>
                    <a:pt x="272" y="788"/>
                  </a:lnTo>
                  <a:lnTo>
                    <a:pt x="288" y="763"/>
                  </a:lnTo>
                  <a:lnTo>
                    <a:pt x="311" y="745"/>
                  </a:lnTo>
                  <a:lnTo>
                    <a:pt x="314" y="695"/>
                  </a:lnTo>
                  <a:lnTo>
                    <a:pt x="324" y="681"/>
                  </a:lnTo>
                  <a:lnTo>
                    <a:pt x="295" y="689"/>
                  </a:lnTo>
                  <a:lnTo>
                    <a:pt x="280" y="681"/>
                  </a:lnTo>
                  <a:lnTo>
                    <a:pt x="260" y="689"/>
                  </a:lnTo>
                  <a:lnTo>
                    <a:pt x="234" y="676"/>
                  </a:lnTo>
                  <a:lnTo>
                    <a:pt x="219" y="681"/>
                  </a:lnTo>
                  <a:lnTo>
                    <a:pt x="205" y="692"/>
                  </a:lnTo>
                  <a:lnTo>
                    <a:pt x="201" y="659"/>
                  </a:lnTo>
                  <a:lnTo>
                    <a:pt x="192" y="618"/>
                  </a:lnTo>
                  <a:lnTo>
                    <a:pt x="180" y="610"/>
                  </a:lnTo>
                  <a:lnTo>
                    <a:pt x="167" y="621"/>
                  </a:lnTo>
                  <a:lnTo>
                    <a:pt x="153" y="627"/>
                  </a:lnTo>
                  <a:lnTo>
                    <a:pt x="135" y="618"/>
                  </a:lnTo>
                  <a:lnTo>
                    <a:pt x="114" y="600"/>
                  </a:lnTo>
                  <a:lnTo>
                    <a:pt x="104" y="591"/>
                  </a:lnTo>
                  <a:lnTo>
                    <a:pt x="97" y="616"/>
                  </a:lnTo>
                  <a:lnTo>
                    <a:pt x="61" y="613"/>
                  </a:lnTo>
                  <a:lnTo>
                    <a:pt x="81" y="597"/>
                  </a:lnTo>
                  <a:lnTo>
                    <a:pt x="96" y="600"/>
                  </a:lnTo>
                  <a:lnTo>
                    <a:pt x="114" y="572"/>
                  </a:lnTo>
                  <a:lnTo>
                    <a:pt x="104" y="551"/>
                  </a:lnTo>
                  <a:lnTo>
                    <a:pt x="93" y="498"/>
                  </a:lnTo>
                  <a:lnTo>
                    <a:pt x="114" y="471"/>
                  </a:lnTo>
                  <a:lnTo>
                    <a:pt x="135" y="435"/>
                  </a:lnTo>
                  <a:lnTo>
                    <a:pt x="145" y="435"/>
                  </a:lnTo>
                  <a:lnTo>
                    <a:pt x="161" y="449"/>
                  </a:lnTo>
                  <a:lnTo>
                    <a:pt x="191" y="424"/>
                  </a:lnTo>
                  <a:lnTo>
                    <a:pt x="211" y="423"/>
                  </a:lnTo>
                  <a:lnTo>
                    <a:pt x="229" y="411"/>
                  </a:lnTo>
                  <a:lnTo>
                    <a:pt x="224" y="383"/>
                  </a:lnTo>
                  <a:lnTo>
                    <a:pt x="219" y="353"/>
                  </a:lnTo>
                  <a:lnTo>
                    <a:pt x="199" y="359"/>
                  </a:lnTo>
                  <a:lnTo>
                    <a:pt x="177" y="372"/>
                  </a:lnTo>
                  <a:lnTo>
                    <a:pt x="145" y="367"/>
                  </a:lnTo>
                  <a:lnTo>
                    <a:pt x="106" y="372"/>
                  </a:lnTo>
                  <a:lnTo>
                    <a:pt x="97" y="340"/>
                  </a:lnTo>
                  <a:lnTo>
                    <a:pt x="64" y="329"/>
                  </a:lnTo>
                  <a:lnTo>
                    <a:pt x="75" y="326"/>
                  </a:lnTo>
                  <a:lnTo>
                    <a:pt x="49" y="318"/>
                  </a:lnTo>
                  <a:lnTo>
                    <a:pt x="35" y="301"/>
                  </a:lnTo>
                  <a:lnTo>
                    <a:pt x="46" y="299"/>
                  </a:lnTo>
                  <a:lnTo>
                    <a:pt x="61" y="291"/>
                  </a:lnTo>
                  <a:lnTo>
                    <a:pt x="77" y="274"/>
                  </a:lnTo>
                  <a:lnTo>
                    <a:pt x="88" y="284"/>
                  </a:lnTo>
                  <a:lnTo>
                    <a:pt x="114" y="257"/>
                  </a:lnTo>
                  <a:lnTo>
                    <a:pt x="141" y="257"/>
                  </a:lnTo>
                  <a:lnTo>
                    <a:pt x="148" y="284"/>
                  </a:lnTo>
                  <a:lnTo>
                    <a:pt x="175" y="285"/>
                  </a:lnTo>
                  <a:lnTo>
                    <a:pt x="185" y="287"/>
                  </a:lnTo>
                  <a:lnTo>
                    <a:pt x="203" y="287"/>
                  </a:lnTo>
                  <a:lnTo>
                    <a:pt x="219" y="271"/>
                  </a:lnTo>
                  <a:lnTo>
                    <a:pt x="205" y="263"/>
                  </a:lnTo>
                  <a:lnTo>
                    <a:pt x="194" y="244"/>
                  </a:lnTo>
                  <a:lnTo>
                    <a:pt x="172" y="237"/>
                  </a:lnTo>
                  <a:lnTo>
                    <a:pt x="156" y="231"/>
                  </a:lnTo>
                  <a:lnTo>
                    <a:pt x="145" y="206"/>
                  </a:lnTo>
                  <a:lnTo>
                    <a:pt x="125" y="187"/>
                  </a:lnTo>
                  <a:lnTo>
                    <a:pt x="73" y="160"/>
                  </a:lnTo>
                  <a:lnTo>
                    <a:pt x="84" y="145"/>
                  </a:lnTo>
                  <a:lnTo>
                    <a:pt x="85" y="124"/>
                  </a:lnTo>
                  <a:lnTo>
                    <a:pt x="120" y="123"/>
                  </a:lnTo>
                  <a:lnTo>
                    <a:pt x="145" y="120"/>
                  </a:lnTo>
                  <a:lnTo>
                    <a:pt x="159" y="112"/>
                  </a:lnTo>
                  <a:lnTo>
                    <a:pt x="171" y="67"/>
                  </a:lnTo>
                  <a:lnTo>
                    <a:pt x="188" y="53"/>
                  </a:lnTo>
                  <a:lnTo>
                    <a:pt x="202" y="52"/>
                  </a:lnTo>
                  <a:lnTo>
                    <a:pt x="222" y="52"/>
                  </a:lnTo>
                  <a:lnTo>
                    <a:pt x="245" y="39"/>
                  </a:lnTo>
                  <a:lnTo>
                    <a:pt x="275" y="25"/>
                  </a:lnTo>
                  <a:lnTo>
                    <a:pt x="299" y="25"/>
                  </a:lnTo>
                  <a:lnTo>
                    <a:pt x="319" y="14"/>
                  </a:lnTo>
                  <a:lnTo>
                    <a:pt x="333" y="0"/>
                  </a:lnTo>
                  <a:lnTo>
                    <a:pt x="359" y="9"/>
                  </a:lnTo>
                  <a:lnTo>
                    <a:pt x="378" y="14"/>
                  </a:lnTo>
                  <a:lnTo>
                    <a:pt x="388" y="25"/>
                  </a:lnTo>
                  <a:lnTo>
                    <a:pt x="418" y="24"/>
                  </a:lnTo>
                  <a:lnTo>
                    <a:pt x="451" y="23"/>
                  </a:lnTo>
                  <a:lnTo>
                    <a:pt x="464" y="42"/>
                  </a:lnTo>
                  <a:lnTo>
                    <a:pt x="519" y="39"/>
                  </a:lnTo>
                  <a:lnTo>
                    <a:pt x="537" y="42"/>
                  </a:lnTo>
                  <a:lnTo>
                    <a:pt x="551" y="47"/>
                  </a:lnTo>
                  <a:lnTo>
                    <a:pt x="569" y="47"/>
                  </a:lnTo>
                  <a:lnTo>
                    <a:pt x="581" y="55"/>
                  </a:lnTo>
                  <a:lnTo>
                    <a:pt x="613" y="55"/>
                  </a:lnTo>
                  <a:lnTo>
                    <a:pt x="627" y="58"/>
                  </a:lnTo>
                  <a:lnTo>
                    <a:pt x="656" y="67"/>
                  </a:lnTo>
                  <a:lnTo>
                    <a:pt x="667" y="61"/>
                  </a:lnTo>
                  <a:lnTo>
                    <a:pt x="693" y="67"/>
                  </a:lnTo>
                  <a:lnTo>
                    <a:pt x="720" y="74"/>
                  </a:lnTo>
                  <a:lnTo>
                    <a:pt x="746" y="88"/>
                  </a:lnTo>
                  <a:lnTo>
                    <a:pt x="746" y="589"/>
                  </a:lnTo>
                  <a:lnTo>
                    <a:pt x="772" y="607"/>
                  </a:lnTo>
                  <a:lnTo>
                    <a:pt x="783" y="610"/>
                  </a:lnTo>
                  <a:lnTo>
                    <a:pt x="799" y="600"/>
                  </a:lnTo>
                  <a:lnTo>
                    <a:pt x="811" y="615"/>
                  </a:lnTo>
                  <a:lnTo>
                    <a:pt x="825" y="632"/>
                  </a:lnTo>
                  <a:lnTo>
                    <a:pt x="866" y="654"/>
                  </a:lnTo>
                  <a:lnTo>
                    <a:pt x="880" y="635"/>
                  </a:lnTo>
                  <a:lnTo>
                    <a:pt x="891" y="618"/>
                  </a:lnTo>
                  <a:lnTo>
                    <a:pt x="904" y="638"/>
                  </a:lnTo>
                  <a:lnTo>
                    <a:pt x="920" y="657"/>
                  </a:lnTo>
                  <a:lnTo>
                    <a:pt x="937" y="681"/>
                  </a:lnTo>
                  <a:lnTo>
                    <a:pt x="959" y="723"/>
                  </a:lnTo>
                  <a:lnTo>
                    <a:pt x="977" y="758"/>
                  </a:lnTo>
                  <a:lnTo>
                    <a:pt x="988" y="780"/>
                  </a:lnTo>
                  <a:lnTo>
                    <a:pt x="995" y="805"/>
                  </a:lnTo>
                  <a:lnTo>
                    <a:pt x="1015" y="802"/>
                  </a:lnTo>
                  <a:lnTo>
                    <a:pt x="1025" y="815"/>
                  </a:lnTo>
                  <a:lnTo>
                    <a:pt x="1035" y="829"/>
                  </a:lnTo>
                  <a:lnTo>
                    <a:pt x="1032" y="875"/>
                  </a:lnTo>
                  <a:lnTo>
                    <a:pt x="1020" y="90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5" name="Freeform 5"/>
            <p:cNvSpPr>
              <a:spLocks/>
            </p:cNvSpPr>
            <p:nvPr/>
          </p:nvSpPr>
          <p:spPr bwMode="auto">
            <a:xfrm>
              <a:off x="1626" y="2433"/>
              <a:ext cx="456" cy="698"/>
            </a:xfrm>
            <a:custGeom>
              <a:avLst/>
              <a:gdLst/>
              <a:ahLst/>
              <a:cxnLst>
                <a:cxn ang="0">
                  <a:pos x="9" y="524"/>
                </a:cxn>
                <a:cxn ang="0">
                  <a:pos x="21" y="523"/>
                </a:cxn>
                <a:cxn ang="0">
                  <a:pos x="26" y="509"/>
                </a:cxn>
                <a:cxn ang="0">
                  <a:pos x="21" y="488"/>
                </a:cxn>
                <a:cxn ang="0">
                  <a:pos x="9" y="484"/>
                </a:cxn>
                <a:cxn ang="0">
                  <a:pos x="9" y="461"/>
                </a:cxn>
                <a:cxn ang="0">
                  <a:pos x="6" y="449"/>
                </a:cxn>
                <a:cxn ang="0">
                  <a:pos x="9" y="439"/>
                </a:cxn>
                <a:cxn ang="0">
                  <a:pos x="13" y="435"/>
                </a:cxn>
                <a:cxn ang="0">
                  <a:pos x="14" y="428"/>
                </a:cxn>
                <a:cxn ang="0">
                  <a:pos x="22" y="416"/>
                </a:cxn>
                <a:cxn ang="0">
                  <a:pos x="22" y="404"/>
                </a:cxn>
                <a:cxn ang="0">
                  <a:pos x="21" y="379"/>
                </a:cxn>
                <a:cxn ang="0">
                  <a:pos x="28" y="371"/>
                </a:cxn>
                <a:cxn ang="0">
                  <a:pos x="28" y="365"/>
                </a:cxn>
                <a:cxn ang="0">
                  <a:pos x="33" y="357"/>
                </a:cxn>
                <a:cxn ang="0">
                  <a:pos x="48" y="340"/>
                </a:cxn>
                <a:cxn ang="0">
                  <a:pos x="51" y="327"/>
                </a:cxn>
                <a:cxn ang="0">
                  <a:pos x="32" y="297"/>
                </a:cxn>
                <a:cxn ang="0">
                  <a:pos x="28" y="283"/>
                </a:cxn>
                <a:cxn ang="0">
                  <a:pos x="21" y="264"/>
                </a:cxn>
                <a:cxn ang="0">
                  <a:pos x="15" y="261"/>
                </a:cxn>
                <a:cxn ang="0">
                  <a:pos x="13" y="234"/>
                </a:cxn>
                <a:cxn ang="0">
                  <a:pos x="18" y="225"/>
                </a:cxn>
                <a:cxn ang="0">
                  <a:pos x="16" y="213"/>
                </a:cxn>
                <a:cxn ang="0">
                  <a:pos x="14" y="197"/>
                </a:cxn>
                <a:cxn ang="0">
                  <a:pos x="12" y="181"/>
                </a:cxn>
                <a:cxn ang="0">
                  <a:pos x="10" y="164"/>
                </a:cxn>
                <a:cxn ang="0">
                  <a:pos x="8" y="150"/>
                </a:cxn>
                <a:cxn ang="0">
                  <a:pos x="5" y="129"/>
                </a:cxn>
                <a:cxn ang="0">
                  <a:pos x="4" y="117"/>
                </a:cxn>
                <a:cxn ang="0">
                  <a:pos x="8" y="109"/>
                </a:cxn>
                <a:cxn ang="0">
                  <a:pos x="24" y="107"/>
                </a:cxn>
                <a:cxn ang="0">
                  <a:pos x="38" y="111"/>
                </a:cxn>
                <a:cxn ang="0">
                  <a:pos x="43" y="121"/>
                </a:cxn>
                <a:cxn ang="0">
                  <a:pos x="52" y="119"/>
                </a:cxn>
                <a:cxn ang="0">
                  <a:pos x="58" y="107"/>
                </a:cxn>
                <a:cxn ang="0">
                  <a:pos x="60" y="21"/>
                </a:cxn>
                <a:cxn ang="0">
                  <a:pos x="100" y="2"/>
                </a:cxn>
                <a:cxn ang="0">
                  <a:pos x="142" y="0"/>
                </a:cxn>
                <a:cxn ang="0">
                  <a:pos x="246" y="2"/>
                </a:cxn>
                <a:cxn ang="0">
                  <a:pos x="274" y="0"/>
                </a:cxn>
                <a:cxn ang="0">
                  <a:pos x="290" y="2"/>
                </a:cxn>
                <a:cxn ang="0">
                  <a:pos x="320" y="2"/>
                </a:cxn>
                <a:cxn ang="0">
                  <a:pos x="372" y="0"/>
                </a:cxn>
                <a:cxn ang="0">
                  <a:pos x="455" y="2"/>
                </a:cxn>
                <a:cxn ang="0">
                  <a:pos x="454" y="398"/>
                </a:cxn>
                <a:cxn ang="0">
                  <a:pos x="439" y="697"/>
                </a:cxn>
                <a:cxn ang="0">
                  <a:pos x="380" y="695"/>
                </a:cxn>
                <a:cxn ang="0">
                  <a:pos x="342" y="697"/>
                </a:cxn>
                <a:cxn ang="0">
                  <a:pos x="301" y="697"/>
                </a:cxn>
                <a:cxn ang="0">
                  <a:pos x="277" y="689"/>
                </a:cxn>
                <a:cxn ang="0">
                  <a:pos x="251" y="675"/>
                </a:cxn>
                <a:cxn ang="0">
                  <a:pos x="196" y="648"/>
                </a:cxn>
                <a:cxn ang="0">
                  <a:pos x="128" y="615"/>
                </a:cxn>
                <a:cxn ang="0">
                  <a:pos x="105" y="604"/>
                </a:cxn>
                <a:cxn ang="0">
                  <a:pos x="60" y="582"/>
                </a:cxn>
                <a:cxn ang="0">
                  <a:pos x="8" y="557"/>
                </a:cxn>
                <a:cxn ang="0">
                  <a:pos x="0" y="545"/>
                </a:cxn>
                <a:cxn ang="0">
                  <a:pos x="6" y="527"/>
                </a:cxn>
              </a:cxnLst>
              <a:rect l="0" t="0" r="r" b="b"/>
              <a:pathLst>
                <a:path w="456" h="698">
                  <a:moveTo>
                    <a:pt x="6" y="527"/>
                  </a:moveTo>
                  <a:lnTo>
                    <a:pt x="9" y="524"/>
                  </a:lnTo>
                  <a:lnTo>
                    <a:pt x="16" y="524"/>
                  </a:lnTo>
                  <a:lnTo>
                    <a:pt x="21" y="523"/>
                  </a:lnTo>
                  <a:lnTo>
                    <a:pt x="22" y="514"/>
                  </a:lnTo>
                  <a:lnTo>
                    <a:pt x="26" y="509"/>
                  </a:lnTo>
                  <a:lnTo>
                    <a:pt x="26" y="494"/>
                  </a:lnTo>
                  <a:lnTo>
                    <a:pt x="21" y="488"/>
                  </a:lnTo>
                  <a:lnTo>
                    <a:pt x="12" y="486"/>
                  </a:lnTo>
                  <a:lnTo>
                    <a:pt x="9" y="484"/>
                  </a:lnTo>
                  <a:lnTo>
                    <a:pt x="8" y="477"/>
                  </a:lnTo>
                  <a:lnTo>
                    <a:pt x="9" y="461"/>
                  </a:lnTo>
                  <a:lnTo>
                    <a:pt x="5" y="455"/>
                  </a:lnTo>
                  <a:lnTo>
                    <a:pt x="6" y="449"/>
                  </a:lnTo>
                  <a:lnTo>
                    <a:pt x="6" y="443"/>
                  </a:lnTo>
                  <a:lnTo>
                    <a:pt x="9" y="439"/>
                  </a:lnTo>
                  <a:lnTo>
                    <a:pt x="13" y="436"/>
                  </a:lnTo>
                  <a:lnTo>
                    <a:pt x="13" y="435"/>
                  </a:lnTo>
                  <a:lnTo>
                    <a:pt x="15" y="430"/>
                  </a:lnTo>
                  <a:lnTo>
                    <a:pt x="14" y="428"/>
                  </a:lnTo>
                  <a:lnTo>
                    <a:pt x="18" y="426"/>
                  </a:lnTo>
                  <a:lnTo>
                    <a:pt x="22" y="416"/>
                  </a:lnTo>
                  <a:lnTo>
                    <a:pt x="21" y="408"/>
                  </a:lnTo>
                  <a:lnTo>
                    <a:pt x="22" y="404"/>
                  </a:lnTo>
                  <a:lnTo>
                    <a:pt x="21" y="398"/>
                  </a:lnTo>
                  <a:lnTo>
                    <a:pt x="21" y="379"/>
                  </a:lnTo>
                  <a:lnTo>
                    <a:pt x="22" y="375"/>
                  </a:lnTo>
                  <a:lnTo>
                    <a:pt x="28" y="371"/>
                  </a:lnTo>
                  <a:lnTo>
                    <a:pt x="26" y="367"/>
                  </a:lnTo>
                  <a:lnTo>
                    <a:pt x="28" y="365"/>
                  </a:lnTo>
                  <a:lnTo>
                    <a:pt x="30" y="361"/>
                  </a:lnTo>
                  <a:lnTo>
                    <a:pt x="33" y="357"/>
                  </a:lnTo>
                  <a:lnTo>
                    <a:pt x="46" y="345"/>
                  </a:lnTo>
                  <a:lnTo>
                    <a:pt x="48" y="340"/>
                  </a:lnTo>
                  <a:lnTo>
                    <a:pt x="53" y="338"/>
                  </a:lnTo>
                  <a:lnTo>
                    <a:pt x="51" y="327"/>
                  </a:lnTo>
                  <a:lnTo>
                    <a:pt x="34" y="311"/>
                  </a:lnTo>
                  <a:lnTo>
                    <a:pt x="32" y="297"/>
                  </a:lnTo>
                  <a:lnTo>
                    <a:pt x="30" y="295"/>
                  </a:lnTo>
                  <a:lnTo>
                    <a:pt x="28" y="283"/>
                  </a:lnTo>
                  <a:lnTo>
                    <a:pt x="18" y="271"/>
                  </a:lnTo>
                  <a:lnTo>
                    <a:pt x="21" y="264"/>
                  </a:lnTo>
                  <a:lnTo>
                    <a:pt x="18" y="264"/>
                  </a:lnTo>
                  <a:lnTo>
                    <a:pt x="15" y="261"/>
                  </a:lnTo>
                  <a:lnTo>
                    <a:pt x="13" y="250"/>
                  </a:lnTo>
                  <a:lnTo>
                    <a:pt x="13" y="234"/>
                  </a:lnTo>
                  <a:lnTo>
                    <a:pt x="15" y="231"/>
                  </a:lnTo>
                  <a:lnTo>
                    <a:pt x="18" y="225"/>
                  </a:lnTo>
                  <a:lnTo>
                    <a:pt x="16" y="217"/>
                  </a:lnTo>
                  <a:lnTo>
                    <a:pt x="16" y="213"/>
                  </a:lnTo>
                  <a:lnTo>
                    <a:pt x="15" y="203"/>
                  </a:lnTo>
                  <a:lnTo>
                    <a:pt x="14" y="197"/>
                  </a:lnTo>
                  <a:lnTo>
                    <a:pt x="12" y="191"/>
                  </a:lnTo>
                  <a:lnTo>
                    <a:pt x="12" y="181"/>
                  </a:lnTo>
                  <a:lnTo>
                    <a:pt x="10" y="172"/>
                  </a:lnTo>
                  <a:lnTo>
                    <a:pt x="10" y="164"/>
                  </a:lnTo>
                  <a:lnTo>
                    <a:pt x="8" y="158"/>
                  </a:lnTo>
                  <a:lnTo>
                    <a:pt x="8" y="150"/>
                  </a:lnTo>
                  <a:lnTo>
                    <a:pt x="9" y="137"/>
                  </a:lnTo>
                  <a:lnTo>
                    <a:pt x="5" y="129"/>
                  </a:lnTo>
                  <a:lnTo>
                    <a:pt x="5" y="123"/>
                  </a:lnTo>
                  <a:lnTo>
                    <a:pt x="4" y="117"/>
                  </a:lnTo>
                  <a:lnTo>
                    <a:pt x="5" y="111"/>
                  </a:lnTo>
                  <a:lnTo>
                    <a:pt x="8" y="109"/>
                  </a:lnTo>
                  <a:lnTo>
                    <a:pt x="19" y="105"/>
                  </a:lnTo>
                  <a:lnTo>
                    <a:pt x="24" y="107"/>
                  </a:lnTo>
                  <a:lnTo>
                    <a:pt x="33" y="107"/>
                  </a:lnTo>
                  <a:lnTo>
                    <a:pt x="38" y="111"/>
                  </a:lnTo>
                  <a:lnTo>
                    <a:pt x="40" y="119"/>
                  </a:lnTo>
                  <a:lnTo>
                    <a:pt x="43" y="121"/>
                  </a:lnTo>
                  <a:lnTo>
                    <a:pt x="48" y="121"/>
                  </a:lnTo>
                  <a:lnTo>
                    <a:pt x="52" y="119"/>
                  </a:lnTo>
                  <a:lnTo>
                    <a:pt x="53" y="113"/>
                  </a:lnTo>
                  <a:lnTo>
                    <a:pt x="58" y="107"/>
                  </a:lnTo>
                  <a:lnTo>
                    <a:pt x="59" y="98"/>
                  </a:lnTo>
                  <a:lnTo>
                    <a:pt x="60" y="21"/>
                  </a:lnTo>
                  <a:lnTo>
                    <a:pt x="60" y="2"/>
                  </a:lnTo>
                  <a:lnTo>
                    <a:pt x="100" y="2"/>
                  </a:lnTo>
                  <a:lnTo>
                    <a:pt x="121" y="0"/>
                  </a:lnTo>
                  <a:lnTo>
                    <a:pt x="142" y="0"/>
                  </a:lnTo>
                  <a:lnTo>
                    <a:pt x="150" y="2"/>
                  </a:lnTo>
                  <a:lnTo>
                    <a:pt x="246" y="2"/>
                  </a:lnTo>
                  <a:lnTo>
                    <a:pt x="268" y="0"/>
                  </a:lnTo>
                  <a:lnTo>
                    <a:pt x="274" y="0"/>
                  </a:lnTo>
                  <a:lnTo>
                    <a:pt x="280" y="2"/>
                  </a:lnTo>
                  <a:lnTo>
                    <a:pt x="290" y="2"/>
                  </a:lnTo>
                  <a:lnTo>
                    <a:pt x="313" y="0"/>
                  </a:lnTo>
                  <a:lnTo>
                    <a:pt x="320" y="2"/>
                  </a:lnTo>
                  <a:lnTo>
                    <a:pt x="355" y="2"/>
                  </a:lnTo>
                  <a:lnTo>
                    <a:pt x="372" y="0"/>
                  </a:lnTo>
                  <a:lnTo>
                    <a:pt x="379" y="2"/>
                  </a:lnTo>
                  <a:lnTo>
                    <a:pt x="455" y="2"/>
                  </a:lnTo>
                  <a:lnTo>
                    <a:pt x="455" y="299"/>
                  </a:lnTo>
                  <a:lnTo>
                    <a:pt x="454" y="398"/>
                  </a:lnTo>
                  <a:lnTo>
                    <a:pt x="454" y="695"/>
                  </a:lnTo>
                  <a:lnTo>
                    <a:pt x="439" y="697"/>
                  </a:lnTo>
                  <a:lnTo>
                    <a:pt x="409" y="697"/>
                  </a:lnTo>
                  <a:lnTo>
                    <a:pt x="380" y="695"/>
                  </a:lnTo>
                  <a:lnTo>
                    <a:pt x="352" y="695"/>
                  </a:lnTo>
                  <a:lnTo>
                    <a:pt x="342" y="697"/>
                  </a:lnTo>
                  <a:lnTo>
                    <a:pt x="330" y="695"/>
                  </a:lnTo>
                  <a:lnTo>
                    <a:pt x="301" y="697"/>
                  </a:lnTo>
                  <a:lnTo>
                    <a:pt x="290" y="695"/>
                  </a:lnTo>
                  <a:lnTo>
                    <a:pt x="277" y="689"/>
                  </a:lnTo>
                  <a:lnTo>
                    <a:pt x="269" y="685"/>
                  </a:lnTo>
                  <a:lnTo>
                    <a:pt x="251" y="675"/>
                  </a:lnTo>
                  <a:lnTo>
                    <a:pt x="218" y="660"/>
                  </a:lnTo>
                  <a:lnTo>
                    <a:pt x="196" y="648"/>
                  </a:lnTo>
                  <a:lnTo>
                    <a:pt x="170" y="635"/>
                  </a:lnTo>
                  <a:lnTo>
                    <a:pt x="128" y="615"/>
                  </a:lnTo>
                  <a:lnTo>
                    <a:pt x="116" y="609"/>
                  </a:lnTo>
                  <a:lnTo>
                    <a:pt x="105" y="604"/>
                  </a:lnTo>
                  <a:lnTo>
                    <a:pt x="84" y="593"/>
                  </a:lnTo>
                  <a:lnTo>
                    <a:pt x="60" y="582"/>
                  </a:lnTo>
                  <a:lnTo>
                    <a:pt x="38" y="572"/>
                  </a:lnTo>
                  <a:lnTo>
                    <a:pt x="8" y="557"/>
                  </a:lnTo>
                  <a:lnTo>
                    <a:pt x="0" y="554"/>
                  </a:lnTo>
                  <a:lnTo>
                    <a:pt x="0" y="545"/>
                  </a:lnTo>
                  <a:lnTo>
                    <a:pt x="2" y="533"/>
                  </a:lnTo>
                  <a:lnTo>
                    <a:pt x="6" y="52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6" name="Freeform 6"/>
            <p:cNvSpPr>
              <a:spLocks/>
            </p:cNvSpPr>
            <p:nvPr/>
          </p:nvSpPr>
          <p:spPr bwMode="auto">
            <a:xfrm>
              <a:off x="3219" y="2494"/>
              <a:ext cx="395" cy="432"/>
            </a:xfrm>
            <a:custGeom>
              <a:avLst/>
              <a:gdLst/>
              <a:ahLst/>
              <a:cxnLst>
                <a:cxn ang="0">
                  <a:pos x="42" y="360"/>
                </a:cxn>
                <a:cxn ang="0">
                  <a:pos x="31" y="361"/>
                </a:cxn>
                <a:cxn ang="0">
                  <a:pos x="17" y="361"/>
                </a:cxn>
                <a:cxn ang="0">
                  <a:pos x="12" y="351"/>
                </a:cxn>
                <a:cxn ang="0">
                  <a:pos x="12" y="244"/>
                </a:cxn>
                <a:cxn ang="0">
                  <a:pos x="15" y="138"/>
                </a:cxn>
                <a:cxn ang="0">
                  <a:pos x="9" y="93"/>
                </a:cxn>
                <a:cxn ang="0">
                  <a:pos x="0" y="0"/>
                </a:cxn>
                <a:cxn ang="0">
                  <a:pos x="103" y="0"/>
                </a:cxn>
                <a:cxn ang="0">
                  <a:pos x="147" y="0"/>
                </a:cxn>
                <a:cxn ang="0">
                  <a:pos x="233" y="0"/>
                </a:cxn>
                <a:cxn ang="0">
                  <a:pos x="352" y="0"/>
                </a:cxn>
                <a:cxn ang="0">
                  <a:pos x="360" y="15"/>
                </a:cxn>
                <a:cxn ang="0">
                  <a:pos x="356" y="30"/>
                </a:cxn>
                <a:cxn ang="0">
                  <a:pos x="351" y="41"/>
                </a:cxn>
                <a:cxn ang="0">
                  <a:pos x="387" y="62"/>
                </a:cxn>
                <a:cxn ang="0">
                  <a:pos x="386" y="74"/>
                </a:cxn>
                <a:cxn ang="0">
                  <a:pos x="387" y="84"/>
                </a:cxn>
                <a:cxn ang="0">
                  <a:pos x="373" y="94"/>
                </a:cxn>
                <a:cxn ang="0">
                  <a:pos x="376" y="105"/>
                </a:cxn>
                <a:cxn ang="0">
                  <a:pos x="371" y="121"/>
                </a:cxn>
                <a:cxn ang="0">
                  <a:pos x="365" y="131"/>
                </a:cxn>
                <a:cxn ang="0">
                  <a:pos x="360" y="127"/>
                </a:cxn>
                <a:cxn ang="0">
                  <a:pos x="352" y="133"/>
                </a:cxn>
                <a:cxn ang="0">
                  <a:pos x="357" y="138"/>
                </a:cxn>
                <a:cxn ang="0">
                  <a:pos x="361" y="162"/>
                </a:cxn>
                <a:cxn ang="0">
                  <a:pos x="356" y="176"/>
                </a:cxn>
                <a:cxn ang="0">
                  <a:pos x="344" y="181"/>
                </a:cxn>
                <a:cxn ang="0">
                  <a:pos x="345" y="193"/>
                </a:cxn>
                <a:cxn ang="0">
                  <a:pos x="339" y="203"/>
                </a:cxn>
                <a:cxn ang="0">
                  <a:pos x="330" y="216"/>
                </a:cxn>
                <a:cxn ang="0">
                  <a:pos x="328" y="222"/>
                </a:cxn>
                <a:cxn ang="0">
                  <a:pos x="324" y="224"/>
                </a:cxn>
                <a:cxn ang="0">
                  <a:pos x="324" y="236"/>
                </a:cxn>
                <a:cxn ang="0">
                  <a:pos x="320" y="247"/>
                </a:cxn>
                <a:cxn ang="0">
                  <a:pos x="307" y="261"/>
                </a:cxn>
                <a:cxn ang="0">
                  <a:pos x="307" y="273"/>
                </a:cxn>
                <a:cxn ang="0">
                  <a:pos x="294" y="279"/>
                </a:cxn>
                <a:cxn ang="0">
                  <a:pos x="300" y="290"/>
                </a:cxn>
                <a:cxn ang="0">
                  <a:pos x="289" y="288"/>
                </a:cxn>
                <a:cxn ang="0">
                  <a:pos x="292" y="300"/>
                </a:cxn>
                <a:cxn ang="0">
                  <a:pos x="289" y="310"/>
                </a:cxn>
                <a:cxn ang="0">
                  <a:pos x="280" y="308"/>
                </a:cxn>
                <a:cxn ang="0">
                  <a:pos x="275" y="337"/>
                </a:cxn>
                <a:cxn ang="0">
                  <a:pos x="280" y="347"/>
                </a:cxn>
                <a:cxn ang="0">
                  <a:pos x="269" y="345"/>
                </a:cxn>
                <a:cxn ang="0">
                  <a:pos x="268" y="361"/>
                </a:cxn>
                <a:cxn ang="0">
                  <a:pos x="273" y="371"/>
                </a:cxn>
                <a:cxn ang="0">
                  <a:pos x="271" y="380"/>
                </a:cxn>
                <a:cxn ang="0">
                  <a:pos x="278" y="378"/>
                </a:cxn>
                <a:cxn ang="0">
                  <a:pos x="274" y="388"/>
                </a:cxn>
                <a:cxn ang="0">
                  <a:pos x="277" y="400"/>
                </a:cxn>
                <a:cxn ang="0">
                  <a:pos x="283" y="398"/>
                </a:cxn>
                <a:cxn ang="0">
                  <a:pos x="280" y="412"/>
                </a:cxn>
                <a:cxn ang="0">
                  <a:pos x="271" y="416"/>
                </a:cxn>
                <a:cxn ang="0">
                  <a:pos x="271" y="431"/>
                </a:cxn>
                <a:cxn ang="0">
                  <a:pos x="62" y="429"/>
                </a:cxn>
              </a:cxnLst>
              <a:rect l="0" t="0" r="r" b="b"/>
              <a:pathLst>
                <a:path w="395" h="432">
                  <a:moveTo>
                    <a:pt x="45" y="427"/>
                  </a:moveTo>
                  <a:lnTo>
                    <a:pt x="45" y="361"/>
                  </a:lnTo>
                  <a:lnTo>
                    <a:pt x="42" y="360"/>
                  </a:lnTo>
                  <a:lnTo>
                    <a:pt x="37" y="360"/>
                  </a:lnTo>
                  <a:lnTo>
                    <a:pt x="32" y="357"/>
                  </a:lnTo>
                  <a:lnTo>
                    <a:pt x="31" y="361"/>
                  </a:lnTo>
                  <a:lnTo>
                    <a:pt x="28" y="360"/>
                  </a:lnTo>
                  <a:lnTo>
                    <a:pt x="25" y="361"/>
                  </a:lnTo>
                  <a:lnTo>
                    <a:pt x="17" y="361"/>
                  </a:lnTo>
                  <a:lnTo>
                    <a:pt x="13" y="357"/>
                  </a:lnTo>
                  <a:lnTo>
                    <a:pt x="12" y="355"/>
                  </a:lnTo>
                  <a:lnTo>
                    <a:pt x="12" y="351"/>
                  </a:lnTo>
                  <a:lnTo>
                    <a:pt x="11" y="349"/>
                  </a:lnTo>
                  <a:lnTo>
                    <a:pt x="11" y="284"/>
                  </a:lnTo>
                  <a:lnTo>
                    <a:pt x="12" y="244"/>
                  </a:lnTo>
                  <a:lnTo>
                    <a:pt x="12" y="218"/>
                  </a:lnTo>
                  <a:lnTo>
                    <a:pt x="13" y="187"/>
                  </a:lnTo>
                  <a:lnTo>
                    <a:pt x="15" y="138"/>
                  </a:lnTo>
                  <a:lnTo>
                    <a:pt x="15" y="131"/>
                  </a:lnTo>
                  <a:lnTo>
                    <a:pt x="12" y="105"/>
                  </a:lnTo>
                  <a:lnTo>
                    <a:pt x="9" y="93"/>
                  </a:lnTo>
                  <a:lnTo>
                    <a:pt x="6" y="50"/>
                  </a:lnTo>
                  <a:lnTo>
                    <a:pt x="5" y="41"/>
                  </a:lnTo>
                  <a:lnTo>
                    <a:pt x="0" y="0"/>
                  </a:lnTo>
                  <a:lnTo>
                    <a:pt x="43" y="2"/>
                  </a:lnTo>
                  <a:lnTo>
                    <a:pt x="82" y="2"/>
                  </a:lnTo>
                  <a:lnTo>
                    <a:pt x="103" y="0"/>
                  </a:lnTo>
                  <a:lnTo>
                    <a:pt x="106" y="2"/>
                  </a:lnTo>
                  <a:lnTo>
                    <a:pt x="141" y="0"/>
                  </a:lnTo>
                  <a:lnTo>
                    <a:pt x="147" y="0"/>
                  </a:lnTo>
                  <a:lnTo>
                    <a:pt x="165" y="2"/>
                  </a:lnTo>
                  <a:lnTo>
                    <a:pt x="198" y="2"/>
                  </a:lnTo>
                  <a:lnTo>
                    <a:pt x="233" y="0"/>
                  </a:lnTo>
                  <a:lnTo>
                    <a:pt x="251" y="2"/>
                  </a:lnTo>
                  <a:lnTo>
                    <a:pt x="253" y="0"/>
                  </a:lnTo>
                  <a:lnTo>
                    <a:pt x="352" y="0"/>
                  </a:lnTo>
                  <a:lnTo>
                    <a:pt x="354" y="4"/>
                  </a:lnTo>
                  <a:lnTo>
                    <a:pt x="356" y="13"/>
                  </a:lnTo>
                  <a:lnTo>
                    <a:pt x="360" y="15"/>
                  </a:lnTo>
                  <a:lnTo>
                    <a:pt x="360" y="19"/>
                  </a:lnTo>
                  <a:lnTo>
                    <a:pt x="359" y="27"/>
                  </a:lnTo>
                  <a:lnTo>
                    <a:pt x="356" y="30"/>
                  </a:lnTo>
                  <a:lnTo>
                    <a:pt x="354" y="35"/>
                  </a:lnTo>
                  <a:lnTo>
                    <a:pt x="351" y="37"/>
                  </a:lnTo>
                  <a:lnTo>
                    <a:pt x="351" y="41"/>
                  </a:lnTo>
                  <a:lnTo>
                    <a:pt x="344" y="48"/>
                  </a:lnTo>
                  <a:lnTo>
                    <a:pt x="336" y="62"/>
                  </a:lnTo>
                  <a:lnTo>
                    <a:pt x="387" y="62"/>
                  </a:lnTo>
                  <a:lnTo>
                    <a:pt x="394" y="72"/>
                  </a:lnTo>
                  <a:lnTo>
                    <a:pt x="393" y="74"/>
                  </a:lnTo>
                  <a:lnTo>
                    <a:pt x="386" y="74"/>
                  </a:lnTo>
                  <a:lnTo>
                    <a:pt x="386" y="78"/>
                  </a:lnTo>
                  <a:lnTo>
                    <a:pt x="387" y="80"/>
                  </a:lnTo>
                  <a:lnTo>
                    <a:pt x="387" y="84"/>
                  </a:lnTo>
                  <a:lnTo>
                    <a:pt x="383" y="86"/>
                  </a:lnTo>
                  <a:lnTo>
                    <a:pt x="379" y="93"/>
                  </a:lnTo>
                  <a:lnTo>
                    <a:pt x="373" y="94"/>
                  </a:lnTo>
                  <a:lnTo>
                    <a:pt x="370" y="94"/>
                  </a:lnTo>
                  <a:lnTo>
                    <a:pt x="370" y="100"/>
                  </a:lnTo>
                  <a:lnTo>
                    <a:pt x="376" y="105"/>
                  </a:lnTo>
                  <a:lnTo>
                    <a:pt x="373" y="115"/>
                  </a:lnTo>
                  <a:lnTo>
                    <a:pt x="373" y="120"/>
                  </a:lnTo>
                  <a:lnTo>
                    <a:pt x="371" y="121"/>
                  </a:lnTo>
                  <a:lnTo>
                    <a:pt x="369" y="121"/>
                  </a:lnTo>
                  <a:lnTo>
                    <a:pt x="366" y="123"/>
                  </a:lnTo>
                  <a:lnTo>
                    <a:pt x="365" y="131"/>
                  </a:lnTo>
                  <a:lnTo>
                    <a:pt x="362" y="136"/>
                  </a:lnTo>
                  <a:lnTo>
                    <a:pt x="360" y="136"/>
                  </a:lnTo>
                  <a:lnTo>
                    <a:pt x="360" y="127"/>
                  </a:lnTo>
                  <a:lnTo>
                    <a:pt x="356" y="127"/>
                  </a:lnTo>
                  <a:lnTo>
                    <a:pt x="353" y="133"/>
                  </a:lnTo>
                  <a:lnTo>
                    <a:pt x="352" y="133"/>
                  </a:lnTo>
                  <a:lnTo>
                    <a:pt x="351" y="140"/>
                  </a:lnTo>
                  <a:lnTo>
                    <a:pt x="353" y="140"/>
                  </a:lnTo>
                  <a:lnTo>
                    <a:pt x="357" y="138"/>
                  </a:lnTo>
                  <a:lnTo>
                    <a:pt x="359" y="144"/>
                  </a:lnTo>
                  <a:lnTo>
                    <a:pt x="359" y="154"/>
                  </a:lnTo>
                  <a:lnTo>
                    <a:pt x="361" y="162"/>
                  </a:lnTo>
                  <a:lnTo>
                    <a:pt x="360" y="166"/>
                  </a:lnTo>
                  <a:lnTo>
                    <a:pt x="361" y="169"/>
                  </a:lnTo>
                  <a:lnTo>
                    <a:pt x="356" y="176"/>
                  </a:lnTo>
                  <a:lnTo>
                    <a:pt x="352" y="175"/>
                  </a:lnTo>
                  <a:lnTo>
                    <a:pt x="348" y="181"/>
                  </a:lnTo>
                  <a:lnTo>
                    <a:pt x="344" y="181"/>
                  </a:lnTo>
                  <a:lnTo>
                    <a:pt x="343" y="183"/>
                  </a:lnTo>
                  <a:lnTo>
                    <a:pt x="345" y="189"/>
                  </a:lnTo>
                  <a:lnTo>
                    <a:pt x="345" y="193"/>
                  </a:lnTo>
                  <a:lnTo>
                    <a:pt x="345" y="195"/>
                  </a:lnTo>
                  <a:lnTo>
                    <a:pt x="342" y="201"/>
                  </a:lnTo>
                  <a:lnTo>
                    <a:pt x="339" y="203"/>
                  </a:lnTo>
                  <a:lnTo>
                    <a:pt x="333" y="206"/>
                  </a:lnTo>
                  <a:lnTo>
                    <a:pt x="332" y="211"/>
                  </a:lnTo>
                  <a:lnTo>
                    <a:pt x="330" y="216"/>
                  </a:lnTo>
                  <a:lnTo>
                    <a:pt x="323" y="216"/>
                  </a:lnTo>
                  <a:lnTo>
                    <a:pt x="323" y="220"/>
                  </a:lnTo>
                  <a:lnTo>
                    <a:pt x="328" y="222"/>
                  </a:lnTo>
                  <a:lnTo>
                    <a:pt x="330" y="225"/>
                  </a:lnTo>
                  <a:lnTo>
                    <a:pt x="328" y="228"/>
                  </a:lnTo>
                  <a:lnTo>
                    <a:pt x="324" y="224"/>
                  </a:lnTo>
                  <a:lnTo>
                    <a:pt x="322" y="225"/>
                  </a:lnTo>
                  <a:lnTo>
                    <a:pt x="320" y="232"/>
                  </a:lnTo>
                  <a:lnTo>
                    <a:pt x="324" y="236"/>
                  </a:lnTo>
                  <a:lnTo>
                    <a:pt x="324" y="240"/>
                  </a:lnTo>
                  <a:lnTo>
                    <a:pt x="323" y="240"/>
                  </a:lnTo>
                  <a:lnTo>
                    <a:pt x="320" y="247"/>
                  </a:lnTo>
                  <a:lnTo>
                    <a:pt x="320" y="256"/>
                  </a:lnTo>
                  <a:lnTo>
                    <a:pt x="314" y="261"/>
                  </a:lnTo>
                  <a:lnTo>
                    <a:pt x="307" y="261"/>
                  </a:lnTo>
                  <a:lnTo>
                    <a:pt x="307" y="270"/>
                  </a:lnTo>
                  <a:lnTo>
                    <a:pt x="309" y="271"/>
                  </a:lnTo>
                  <a:lnTo>
                    <a:pt x="307" y="273"/>
                  </a:lnTo>
                  <a:lnTo>
                    <a:pt x="303" y="273"/>
                  </a:lnTo>
                  <a:lnTo>
                    <a:pt x="299" y="279"/>
                  </a:lnTo>
                  <a:lnTo>
                    <a:pt x="294" y="279"/>
                  </a:lnTo>
                  <a:lnTo>
                    <a:pt x="294" y="284"/>
                  </a:lnTo>
                  <a:lnTo>
                    <a:pt x="300" y="286"/>
                  </a:lnTo>
                  <a:lnTo>
                    <a:pt x="300" y="290"/>
                  </a:lnTo>
                  <a:lnTo>
                    <a:pt x="298" y="290"/>
                  </a:lnTo>
                  <a:lnTo>
                    <a:pt x="292" y="288"/>
                  </a:lnTo>
                  <a:lnTo>
                    <a:pt x="289" y="288"/>
                  </a:lnTo>
                  <a:lnTo>
                    <a:pt x="289" y="290"/>
                  </a:lnTo>
                  <a:lnTo>
                    <a:pt x="292" y="296"/>
                  </a:lnTo>
                  <a:lnTo>
                    <a:pt x="292" y="300"/>
                  </a:lnTo>
                  <a:lnTo>
                    <a:pt x="292" y="304"/>
                  </a:lnTo>
                  <a:lnTo>
                    <a:pt x="289" y="306"/>
                  </a:lnTo>
                  <a:lnTo>
                    <a:pt x="289" y="310"/>
                  </a:lnTo>
                  <a:lnTo>
                    <a:pt x="287" y="312"/>
                  </a:lnTo>
                  <a:lnTo>
                    <a:pt x="283" y="306"/>
                  </a:lnTo>
                  <a:lnTo>
                    <a:pt x="280" y="308"/>
                  </a:lnTo>
                  <a:lnTo>
                    <a:pt x="282" y="314"/>
                  </a:lnTo>
                  <a:lnTo>
                    <a:pt x="282" y="333"/>
                  </a:lnTo>
                  <a:lnTo>
                    <a:pt x="275" y="337"/>
                  </a:lnTo>
                  <a:lnTo>
                    <a:pt x="275" y="340"/>
                  </a:lnTo>
                  <a:lnTo>
                    <a:pt x="280" y="343"/>
                  </a:lnTo>
                  <a:lnTo>
                    <a:pt x="280" y="347"/>
                  </a:lnTo>
                  <a:lnTo>
                    <a:pt x="278" y="349"/>
                  </a:lnTo>
                  <a:lnTo>
                    <a:pt x="271" y="343"/>
                  </a:lnTo>
                  <a:lnTo>
                    <a:pt x="269" y="345"/>
                  </a:lnTo>
                  <a:lnTo>
                    <a:pt x="270" y="349"/>
                  </a:lnTo>
                  <a:lnTo>
                    <a:pt x="274" y="355"/>
                  </a:lnTo>
                  <a:lnTo>
                    <a:pt x="268" y="361"/>
                  </a:lnTo>
                  <a:lnTo>
                    <a:pt x="270" y="367"/>
                  </a:lnTo>
                  <a:lnTo>
                    <a:pt x="269" y="375"/>
                  </a:lnTo>
                  <a:lnTo>
                    <a:pt x="273" y="371"/>
                  </a:lnTo>
                  <a:lnTo>
                    <a:pt x="275" y="371"/>
                  </a:lnTo>
                  <a:lnTo>
                    <a:pt x="274" y="375"/>
                  </a:lnTo>
                  <a:lnTo>
                    <a:pt x="271" y="380"/>
                  </a:lnTo>
                  <a:lnTo>
                    <a:pt x="273" y="384"/>
                  </a:lnTo>
                  <a:lnTo>
                    <a:pt x="275" y="382"/>
                  </a:lnTo>
                  <a:lnTo>
                    <a:pt x="278" y="378"/>
                  </a:lnTo>
                  <a:lnTo>
                    <a:pt x="280" y="378"/>
                  </a:lnTo>
                  <a:lnTo>
                    <a:pt x="280" y="384"/>
                  </a:lnTo>
                  <a:lnTo>
                    <a:pt x="274" y="388"/>
                  </a:lnTo>
                  <a:lnTo>
                    <a:pt x="273" y="390"/>
                  </a:lnTo>
                  <a:lnTo>
                    <a:pt x="274" y="392"/>
                  </a:lnTo>
                  <a:lnTo>
                    <a:pt x="277" y="400"/>
                  </a:lnTo>
                  <a:lnTo>
                    <a:pt x="278" y="402"/>
                  </a:lnTo>
                  <a:lnTo>
                    <a:pt x="280" y="396"/>
                  </a:lnTo>
                  <a:lnTo>
                    <a:pt x="283" y="398"/>
                  </a:lnTo>
                  <a:lnTo>
                    <a:pt x="280" y="406"/>
                  </a:lnTo>
                  <a:lnTo>
                    <a:pt x="280" y="409"/>
                  </a:lnTo>
                  <a:lnTo>
                    <a:pt x="280" y="412"/>
                  </a:lnTo>
                  <a:lnTo>
                    <a:pt x="277" y="415"/>
                  </a:lnTo>
                  <a:lnTo>
                    <a:pt x="273" y="415"/>
                  </a:lnTo>
                  <a:lnTo>
                    <a:pt x="271" y="416"/>
                  </a:lnTo>
                  <a:lnTo>
                    <a:pt x="275" y="423"/>
                  </a:lnTo>
                  <a:lnTo>
                    <a:pt x="275" y="427"/>
                  </a:lnTo>
                  <a:lnTo>
                    <a:pt x="271" y="431"/>
                  </a:lnTo>
                  <a:lnTo>
                    <a:pt x="150" y="431"/>
                  </a:lnTo>
                  <a:lnTo>
                    <a:pt x="129" y="429"/>
                  </a:lnTo>
                  <a:lnTo>
                    <a:pt x="62" y="429"/>
                  </a:lnTo>
                  <a:lnTo>
                    <a:pt x="45" y="42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7" name="Freeform 7"/>
            <p:cNvSpPr>
              <a:spLocks/>
            </p:cNvSpPr>
            <p:nvPr/>
          </p:nvSpPr>
          <p:spPr bwMode="auto">
            <a:xfrm>
              <a:off x="870" y="1816"/>
              <a:ext cx="810" cy="1167"/>
            </a:xfrm>
            <a:custGeom>
              <a:avLst/>
              <a:gdLst/>
              <a:ahLst/>
              <a:cxnLst>
                <a:cxn ang="0">
                  <a:pos x="347" y="373"/>
                </a:cxn>
                <a:cxn ang="0">
                  <a:pos x="413" y="446"/>
                </a:cxn>
                <a:cxn ang="0">
                  <a:pos x="568" y="619"/>
                </a:cxn>
                <a:cxn ang="0">
                  <a:pos x="769" y="861"/>
                </a:cxn>
                <a:cxn ang="0">
                  <a:pos x="784" y="900"/>
                </a:cxn>
                <a:cxn ang="0">
                  <a:pos x="807" y="944"/>
                </a:cxn>
                <a:cxn ang="0">
                  <a:pos x="789" y="974"/>
                </a:cxn>
                <a:cxn ang="0">
                  <a:pos x="777" y="1015"/>
                </a:cxn>
                <a:cxn ang="0">
                  <a:pos x="769" y="1052"/>
                </a:cxn>
                <a:cxn ang="0">
                  <a:pos x="764" y="1094"/>
                </a:cxn>
                <a:cxn ang="0">
                  <a:pos x="782" y="1126"/>
                </a:cxn>
                <a:cxn ang="0">
                  <a:pos x="654" y="1156"/>
                </a:cxn>
                <a:cxn ang="0">
                  <a:pos x="575" y="1148"/>
                </a:cxn>
                <a:cxn ang="0">
                  <a:pos x="562" y="1128"/>
                </a:cxn>
                <a:cxn ang="0">
                  <a:pos x="554" y="1084"/>
                </a:cxn>
                <a:cxn ang="0">
                  <a:pos x="537" y="1060"/>
                </a:cxn>
                <a:cxn ang="0">
                  <a:pos x="520" y="1038"/>
                </a:cxn>
                <a:cxn ang="0">
                  <a:pos x="492" y="1012"/>
                </a:cxn>
                <a:cxn ang="0">
                  <a:pos x="474" y="1017"/>
                </a:cxn>
                <a:cxn ang="0">
                  <a:pos x="462" y="982"/>
                </a:cxn>
                <a:cxn ang="0">
                  <a:pos x="440" y="982"/>
                </a:cxn>
                <a:cxn ang="0">
                  <a:pos x="420" y="971"/>
                </a:cxn>
                <a:cxn ang="0">
                  <a:pos x="399" y="948"/>
                </a:cxn>
                <a:cxn ang="0">
                  <a:pos x="373" y="934"/>
                </a:cxn>
                <a:cxn ang="0">
                  <a:pos x="324" y="928"/>
                </a:cxn>
                <a:cxn ang="0">
                  <a:pos x="302" y="916"/>
                </a:cxn>
                <a:cxn ang="0">
                  <a:pos x="298" y="886"/>
                </a:cxn>
                <a:cxn ang="0">
                  <a:pos x="291" y="840"/>
                </a:cxn>
                <a:cxn ang="0">
                  <a:pos x="278" y="828"/>
                </a:cxn>
                <a:cxn ang="0">
                  <a:pos x="257" y="787"/>
                </a:cxn>
                <a:cxn ang="0">
                  <a:pos x="237" y="758"/>
                </a:cxn>
                <a:cxn ang="0">
                  <a:pos x="224" y="736"/>
                </a:cxn>
                <a:cxn ang="0">
                  <a:pos x="206" y="711"/>
                </a:cxn>
                <a:cxn ang="0">
                  <a:pos x="194" y="676"/>
                </a:cxn>
                <a:cxn ang="0">
                  <a:pos x="207" y="645"/>
                </a:cxn>
                <a:cxn ang="0">
                  <a:pos x="195" y="621"/>
                </a:cxn>
                <a:cxn ang="0">
                  <a:pos x="172" y="611"/>
                </a:cxn>
                <a:cxn ang="0">
                  <a:pos x="157" y="586"/>
                </a:cxn>
                <a:cxn ang="0">
                  <a:pos x="150" y="553"/>
                </a:cxn>
                <a:cxn ang="0">
                  <a:pos x="149" y="520"/>
                </a:cxn>
                <a:cxn ang="0">
                  <a:pos x="160" y="542"/>
                </a:cxn>
                <a:cxn ang="0">
                  <a:pos x="187" y="561"/>
                </a:cxn>
                <a:cxn ang="0">
                  <a:pos x="173" y="526"/>
                </a:cxn>
                <a:cxn ang="0">
                  <a:pos x="167" y="492"/>
                </a:cxn>
                <a:cxn ang="0">
                  <a:pos x="158" y="473"/>
                </a:cxn>
                <a:cxn ang="0">
                  <a:pos x="152" y="502"/>
                </a:cxn>
                <a:cxn ang="0">
                  <a:pos x="141" y="508"/>
                </a:cxn>
                <a:cxn ang="0">
                  <a:pos x="119" y="490"/>
                </a:cxn>
                <a:cxn ang="0">
                  <a:pos x="119" y="471"/>
                </a:cxn>
                <a:cxn ang="0">
                  <a:pos x="101" y="441"/>
                </a:cxn>
                <a:cxn ang="0">
                  <a:pos x="70" y="400"/>
                </a:cxn>
                <a:cxn ang="0">
                  <a:pos x="53" y="377"/>
                </a:cxn>
                <a:cxn ang="0">
                  <a:pos x="45" y="330"/>
                </a:cxn>
                <a:cxn ang="0">
                  <a:pos x="49" y="291"/>
                </a:cxn>
                <a:cxn ang="0">
                  <a:pos x="34" y="254"/>
                </a:cxn>
                <a:cxn ang="0">
                  <a:pos x="10" y="219"/>
                </a:cxn>
                <a:cxn ang="0">
                  <a:pos x="0" y="184"/>
                </a:cxn>
                <a:cxn ang="0">
                  <a:pos x="13" y="150"/>
                </a:cxn>
                <a:cxn ang="0">
                  <a:pos x="20" y="115"/>
                </a:cxn>
                <a:cxn ang="0">
                  <a:pos x="25" y="84"/>
                </a:cxn>
                <a:cxn ang="0">
                  <a:pos x="23" y="49"/>
                </a:cxn>
                <a:cxn ang="0">
                  <a:pos x="11" y="20"/>
                </a:cxn>
                <a:cxn ang="0">
                  <a:pos x="275" y="0"/>
                </a:cxn>
              </a:cxnLst>
              <a:rect l="0" t="0" r="r" b="b"/>
              <a:pathLst>
                <a:path w="810" h="1167">
                  <a:moveTo>
                    <a:pt x="346" y="2"/>
                  </a:moveTo>
                  <a:lnTo>
                    <a:pt x="346" y="363"/>
                  </a:lnTo>
                  <a:lnTo>
                    <a:pt x="347" y="373"/>
                  </a:lnTo>
                  <a:lnTo>
                    <a:pt x="379" y="410"/>
                  </a:lnTo>
                  <a:lnTo>
                    <a:pt x="399" y="430"/>
                  </a:lnTo>
                  <a:lnTo>
                    <a:pt x="413" y="446"/>
                  </a:lnTo>
                  <a:lnTo>
                    <a:pt x="470" y="508"/>
                  </a:lnTo>
                  <a:lnTo>
                    <a:pt x="516" y="560"/>
                  </a:lnTo>
                  <a:lnTo>
                    <a:pt x="568" y="619"/>
                  </a:lnTo>
                  <a:lnTo>
                    <a:pt x="669" y="740"/>
                  </a:lnTo>
                  <a:lnTo>
                    <a:pt x="688" y="761"/>
                  </a:lnTo>
                  <a:lnTo>
                    <a:pt x="769" y="861"/>
                  </a:lnTo>
                  <a:lnTo>
                    <a:pt x="771" y="878"/>
                  </a:lnTo>
                  <a:lnTo>
                    <a:pt x="777" y="881"/>
                  </a:lnTo>
                  <a:lnTo>
                    <a:pt x="784" y="900"/>
                  </a:lnTo>
                  <a:lnTo>
                    <a:pt x="786" y="912"/>
                  </a:lnTo>
                  <a:lnTo>
                    <a:pt x="790" y="928"/>
                  </a:lnTo>
                  <a:lnTo>
                    <a:pt x="807" y="944"/>
                  </a:lnTo>
                  <a:lnTo>
                    <a:pt x="809" y="955"/>
                  </a:lnTo>
                  <a:lnTo>
                    <a:pt x="804" y="957"/>
                  </a:lnTo>
                  <a:lnTo>
                    <a:pt x="789" y="974"/>
                  </a:lnTo>
                  <a:lnTo>
                    <a:pt x="784" y="982"/>
                  </a:lnTo>
                  <a:lnTo>
                    <a:pt x="778" y="992"/>
                  </a:lnTo>
                  <a:lnTo>
                    <a:pt x="777" y="1015"/>
                  </a:lnTo>
                  <a:lnTo>
                    <a:pt x="778" y="1033"/>
                  </a:lnTo>
                  <a:lnTo>
                    <a:pt x="774" y="1043"/>
                  </a:lnTo>
                  <a:lnTo>
                    <a:pt x="769" y="1052"/>
                  </a:lnTo>
                  <a:lnTo>
                    <a:pt x="762" y="1066"/>
                  </a:lnTo>
                  <a:lnTo>
                    <a:pt x="765" y="1078"/>
                  </a:lnTo>
                  <a:lnTo>
                    <a:pt x="764" y="1094"/>
                  </a:lnTo>
                  <a:lnTo>
                    <a:pt x="777" y="1105"/>
                  </a:lnTo>
                  <a:lnTo>
                    <a:pt x="782" y="1111"/>
                  </a:lnTo>
                  <a:lnTo>
                    <a:pt x="782" y="1126"/>
                  </a:lnTo>
                  <a:lnTo>
                    <a:pt x="777" y="1140"/>
                  </a:lnTo>
                  <a:lnTo>
                    <a:pt x="765" y="1141"/>
                  </a:lnTo>
                  <a:lnTo>
                    <a:pt x="654" y="1156"/>
                  </a:lnTo>
                  <a:lnTo>
                    <a:pt x="574" y="1166"/>
                  </a:lnTo>
                  <a:lnTo>
                    <a:pt x="574" y="1158"/>
                  </a:lnTo>
                  <a:lnTo>
                    <a:pt x="575" y="1148"/>
                  </a:lnTo>
                  <a:lnTo>
                    <a:pt x="566" y="1148"/>
                  </a:lnTo>
                  <a:lnTo>
                    <a:pt x="564" y="1140"/>
                  </a:lnTo>
                  <a:lnTo>
                    <a:pt x="562" y="1128"/>
                  </a:lnTo>
                  <a:lnTo>
                    <a:pt x="564" y="1111"/>
                  </a:lnTo>
                  <a:lnTo>
                    <a:pt x="560" y="1097"/>
                  </a:lnTo>
                  <a:lnTo>
                    <a:pt x="554" y="1084"/>
                  </a:lnTo>
                  <a:lnTo>
                    <a:pt x="550" y="1076"/>
                  </a:lnTo>
                  <a:lnTo>
                    <a:pt x="545" y="1068"/>
                  </a:lnTo>
                  <a:lnTo>
                    <a:pt x="537" y="1060"/>
                  </a:lnTo>
                  <a:lnTo>
                    <a:pt x="532" y="1053"/>
                  </a:lnTo>
                  <a:lnTo>
                    <a:pt x="527" y="1047"/>
                  </a:lnTo>
                  <a:lnTo>
                    <a:pt x="520" y="1038"/>
                  </a:lnTo>
                  <a:lnTo>
                    <a:pt x="512" y="1033"/>
                  </a:lnTo>
                  <a:lnTo>
                    <a:pt x="503" y="1021"/>
                  </a:lnTo>
                  <a:lnTo>
                    <a:pt x="492" y="1012"/>
                  </a:lnTo>
                  <a:lnTo>
                    <a:pt x="486" y="1015"/>
                  </a:lnTo>
                  <a:lnTo>
                    <a:pt x="479" y="1018"/>
                  </a:lnTo>
                  <a:lnTo>
                    <a:pt x="474" y="1017"/>
                  </a:lnTo>
                  <a:lnTo>
                    <a:pt x="474" y="1004"/>
                  </a:lnTo>
                  <a:lnTo>
                    <a:pt x="469" y="988"/>
                  </a:lnTo>
                  <a:lnTo>
                    <a:pt x="462" y="982"/>
                  </a:lnTo>
                  <a:lnTo>
                    <a:pt x="452" y="980"/>
                  </a:lnTo>
                  <a:lnTo>
                    <a:pt x="445" y="982"/>
                  </a:lnTo>
                  <a:lnTo>
                    <a:pt x="440" y="982"/>
                  </a:lnTo>
                  <a:lnTo>
                    <a:pt x="430" y="978"/>
                  </a:lnTo>
                  <a:lnTo>
                    <a:pt x="426" y="976"/>
                  </a:lnTo>
                  <a:lnTo>
                    <a:pt x="420" y="971"/>
                  </a:lnTo>
                  <a:lnTo>
                    <a:pt x="412" y="968"/>
                  </a:lnTo>
                  <a:lnTo>
                    <a:pt x="408" y="960"/>
                  </a:lnTo>
                  <a:lnTo>
                    <a:pt x="399" y="948"/>
                  </a:lnTo>
                  <a:lnTo>
                    <a:pt x="394" y="943"/>
                  </a:lnTo>
                  <a:lnTo>
                    <a:pt x="382" y="933"/>
                  </a:lnTo>
                  <a:lnTo>
                    <a:pt x="373" y="934"/>
                  </a:lnTo>
                  <a:lnTo>
                    <a:pt x="359" y="934"/>
                  </a:lnTo>
                  <a:lnTo>
                    <a:pt x="346" y="928"/>
                  </a:lnTo>
                  <a:lnTo>
                    <a:pt x="324" y="928"/>
                  </a:lnTo>
                  <a:lnTo>
                    <a:pt x="314" y="930"/>
                  </a:lnTo>
                  <a:lnTo>
                    <a:pt x="309" y="925"/>
                  </a:lnTo>
                  <a:lnTo>
                    <a:pt x="302" y="916"/>
                  </a:lnTo>
                  <a:lnTo>
                    <a:pt x="296" y="910"/>
                  </a:lnTo>
                  <a:lnTo>
                    <a:pt x="299" y="902"/>
                  </a:lnTo>
                  <a:lnTo>
                    <a:pt x="298" y="886"/>
                  </a:lnTo>
                  <a:lnTo>
                    <a:pt x="296" y="870"/>
                  </a:lnTo>
                  <a:lnTo>
                    <a:pt x="299" y="848"/>
                  </a:lnTo>
                  <a:lnTo>
                    <a:pt x="291" y="840"/>
                  </a:lnTo>
                  <a:lnTo>
                    <a:pt x="286" y="838"/>
                  </a:lnTo>
                  <a:lnTo>
                    <a:pt x="280" y="836"/>
                  </a:lnTo>
                  <a:lnTo>
                    <a:pt x="278" y="828"/>
                  </a:lnTo>
                  <a:lnTo>
                    <a:pt x="279" y="809"/>
                  </a:lnTo>
                  <a:lnTo>
                    <a:pt x="269" y="805"/>
                  </a:lnTo>
                  <a:lnTo>
                    <a:pt x="257" y="787"/>
                  </a:lnTo>
                  <a:lnTo>
                    <a:pt x="246" y="777"/>
                  </a:lnTo>
                  <a:lnTo>
                    <a:pt x="245" y="767"/>
                  </a:lnTo>
                  <a:lnTo>
                    <a:pt x="237" y="758"/>
                  </a:lnTo>
                  <a:lnTo>
                    <a:pt x="232" y="750"/>
                  </a:lnTo>
                  <a:lnTo>
                    <a:pt x="230" y="742"/>
                  </a:lnTo>
                  <a:lnTo>
                    <a:pt x="224" y="736"/>
                  </a:lnTo>
                  <a:lnTo>
                    <a:pt x="218" y="722"/>
                  </a:lnTo>
                  <a:lnTo>
                    <a:pt x="212" y="713"/>
                  </a:lnTo>
                  <a:lnTo>
                    <a:pt x="206" y="711"/>
                  </a:lnTo>
                  <a:lnTo>
                    <a:pt x="199" y="701"/>
                  </a:lnTo>
                  <a:lnTo>
                    <a:pt x="196" y="685"/>
                  </a:lnTo>
                  <a:lnTo>
                    <a:pt x="194" y="676"/>
                  </a:lnTo>
                  <a:lnTo>
                    <a:pt x="194" y="668"/>
                  </a:lnTo>
                  <a:lnTo>
                    <a:pt x="200" y="662"/>
                  </a:lnTo>
                  <a:lnTo>
                    <a:pt x="207" y="645"/>
                  </a:lnTo>
                  <a:lnTo>
                    <a:pt x="207" y="638"/>
                  </a:lnTo>
                  <a:lnTo>
                    <a:pt x="204" y="630"/>
                  </a:lnTo>
                  <a:lnTo>
                    <a:pt x="195" y="621"/>
                  </a:lnTo>
                  <a:lnTo>
                    <a:pt x="190" y="621"/>
                  </a:lnTo>
                  <a:lnTo>
                    <a:pt x="179" y="621"/>
                  </a:lnTo>
                  <a:lnTo>
                    <a:pt x="172" y="611"/>
                  </a:lnTo>
                  <a:lnTo>
                    <a:pt x="165" y="602"/>
                  </a:lnTo>
                  <a:lnTo>
                    <a:pt x="160" y="594"/>
                  </a:lnTo>
                  <a:lnTo>
                    <a:pt x="157" y="586"/>
                  </a:lnTo>
                  <a:lnTo>
                    <a:pt x="158" y="568"/>
                  </a:lnTo>
                  <a:lnTo>
                    <a:pt x="156" y="558"/>
                  </a:lnTo>
                  <a:lnTo>
                    <a:pt x="150" y="553"/>
                  </a:lnTo>
                  <a:lnTo>
                    <a:pt x="149" y="542"/>
                  </a:lnTo>
                  <a:lnTo>
                    <a:pt x="150" y="535"/>
                  </a:lnTo>
                  <a:lnTo>
                    <a:pt x="149" y="520"/>
                  </a:lnTo>
                  <a:lnTo>
                    <a:pt x="158" y="518"/>
                  </a:lnTo>
                  <a:lnTo>
                    <a:pt x="160" y="535"/>
                  </a:lnTo>
                  <a:lnTo>
                    <a:pt x="160" y="542"/>
                  </a:lnTo>
                  <a:lnTo>
                    <a:pt x="172" y="547"/>
                  </a:lnTo>
                  <a:lnTo>
                    <a:pt x="179" y="553"/>
                  </a:lnTo>
                  <a:lnTo>
                    <a:pt x="187" y="561"/>
                  </a:lnTo>
                  <a:lnTo>
                    <a:pt x="182" y="552"/>
                  </a:lnTo>
                  <a:lnTo>
                    <a:pt x="179" y="537"/>
                  </a:lnTo>
                  <a:lnTo>
                    <a:pt x="173" y="526"/>
                  </a:lnTo>
                  <a:lnTo>
                    <a:pt x="166" y="508"/>
                  </a:lnTo>
                  <a:lnTo>
                    <a:pt x="159" y="502"/>
                  </a:lnTo>
                  <a:lnTo>
                    <a:pt x="167" y="492"/>
                  </a:lnTo>
                  <a:lnTo>
                    <a:pt x="178" y="488"/>
                  </a:lnTo>
                  <a:lnTo>
                    <a:pt x="167" y="482"/>
                  </a:lnTo>
                  <a:lnTo>
                    <a:pt x="158" y="473"/>
                  </a:lnTo>
                  <a:lnTo>
                    <a:pt x="150" y="478"/>
                  </a:lnTo>
                  <a:lnTo>
                    <a:pt x="150" y="488"/>
                  </a:lnTo>
                  <a:lnTo>
                    <a:pt x="152" y="502"/>
                  </a:lnTo>
                  <a:lnTo>
                    <a:pt x="152" y="514"/>
                  </a:lnTo>
                  <a:lnTo>
                    <a:pt x="146" y="512"/>
                  </a:lnTo>
                  <a:lnTo>
                    <a:pt x="141" y="508"/>
                  </a:lnTo>
                  <a:lnTo>
                    <a:pt x="134" y="504"/>
                  </a:lnTo>
                  <a:lnTo>
                    <a:pt x="128" y="498"/>
                  </a:lnTo>
                  <a:lnTo>
                    <a:pt x="119" y="490"/>
                  </a:lnTo>
                  <a:lnTo>
                    <a:pt x="110" y="494"/>
                  </a:lnTo>
                  <a:lnTo>
                    <a:pt x="113" y="478"/>
                  </a:lnTo>
                  <a:lnTo>
                    <a:pt x="119" y="471"/>
                  </a:lnTo>
                  <a:lnTo>
                    <a:pt x="113" y="459"/>
                  </a:lnTo>
                  <a:lnTo>
                    <a:pt x="104" y="448"/>
                  </a:lnTo>
                  <a:lnTo>
                    <a:pt x="101" y="441"/>
                  </a:lnTo>
                  <a:lnTo>
                    <a:pt x="87" y="426"/>
                  </a:lnTo>
                  <a:lnTo>
                    <a:pt x="80" y="414"/>
                  </a:lnTo>
                  <a:lnTo>
                    <a:pt x="70" y="400"/>
                  </a:lnTo>
                  <a:lnTo>
                    <a:pt x="64" y="393"/>
                  </a:lnTo>
                  <a:lnTo>
                    <a:pt x="58" y="385"/>
                  </a:lnTo>
                  <a:lnTo>
                    <a:pt x="53" y="377"/>
                  </a:lnTo>
                  <a:lnTo>
                    <a:pt x="56" y="363"/>
                  </a:lnTo>
                  <a:lnTo>
                    <a:pt x="46" y="338"/>
                  </a:lnTo>
                  <a:lnTo>
                    <a:pt x="45" y="330"/>
                  </a:lnTo>
                  <a:lnTo>
                    <a:pt x="45" y="318"/>
                  </a:lnTo>
                  <a:lnTo>
                    <a:pt x="46" y="310"/>
                  </a:lnTo>
                  <a:lnTo>
                    <a:pt x="49" y="291"/>
                  </a:lnTo>
                  <a:lnTo>
                    <a:pt x="45" y="279"/>
                  </a:lnTo>
                  <a:lnTo>
                    <a:pt x="41" y="266"/>
                  </a:lnTo>
                  <a:lnTo>
                    <a:pt x="34" y="254"/>
                  </a:lnTo>
                  <a:lnTo>
                    <a:pt x="26" y="244"/>
                  </a:lnTo>
                  <a:lnTo>
                    <a:pt x="18" y="229"/>
                  </a:lnTo>
                  <a:lnTo>
                    <a:pt x="10" y="219"/>
                  </a:lnTo>
                  <a:lnTo>
                    <a:pt x="2" y="208"/>
                  </a:lnTo>
                  <a:lnTo>
                    <a:pt x="3" y="196"/>
                  </a:lnTo>
                  <a:lnTo>
                    <a:pt x="0" y="184"/>
                  </a:lnTo>
                  <a:lnTo>
                    <a:pt x="4" y="172"/>
                  </a:lnTo>
                  <a:lnTo>
                    <a:pt x="7" y="162"/>
                  </a:lnTo>
                  <a:lnTo>
                    <a:pt x="13" y="150"/>
                  </a:lnTo>
                  <a:lnTo>
                    <a:pt x="18" y="137"/>
                  </a:lnTo>
                  <a:lnTo>
                    <a:pt x="21" y="127"/>
                  </a:lnTo>
                  <a:lnTo>
                    <a:pt x="20" y="115"/>
                  </a:lnTo>
                  <a:lnTo>
                    <a:pt x="18" y="106"/>
                  </a:lnTo>
                  <a:lnTo>
                    <a:pt x="23" y="92"/>
                  </a:lnTo>
                  <a:lnTo>
                    <a:pt x="25" y="84"/>
                  </a:lnTo>
                  <a:lnTo>
                    <a:pt x="25" y="75"/>
                  </a:lnTo>
                  <a:lnTo>
                    <a:pt x="25" y="63"/>
                  </a:lnTo>
                  <a:lnTo>
                    <a:pt x="23" y="49"/>
                  </a:lnTo>
                  <a:lnTo>
                    <a:pt x="20" y="36"/>
                  </a:lnTo>
                  <a:lnTo>
                    <a:pt x="15" y="30"/>
                  </a:lnTo>
                  <a:lnTo>
                    <a:pt x="11" y="20"/>
                  </a:lnTo>
                  <a:lnTo>
                    <a:pt x="15" y="6"/>
                  </a:lnTo>
                  <a:lnTo>
                    <a:pt x="229" y="2"/>
                  </a:lnTo>
                  <a:lnTo>
                    <a:pt x="275" y="0"/>
                  </a:lnTo>
                  <a:lnTo>
                    <a:pt x="346" y="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8" name="Freeform 8"/>
            <p:cNvSpPr>
              <a:spLocks/>
            </p:cNvSpPr>
            <p:nvPr/>
          </p:nvSpPr>
          <p:spPr bwMode="auto">
            <a:xfrm>
              <a:off x="2080" y="1941"/>
              <a:ext cx="555" cy="495"/>
            </a:xfrm>
            <a:custGeom>
              <a:avLst/>
              <a:gdLst/>
              <a:ahLst/>
              <a:cxnLst>
                <a:cxn ang="0">
                  <a:pos x="1" y="494"/>
                </a:cxn>
                <a:cxn ang="0">
                  <a:pos x="1" y="351"/>
                </a:cxn>
                <a:cxn ang="0">
                  <a:pos x="0" y="307"/>
                </a:cxn>
                <a:cxn ang="0">
                  <a:pos x="0" y="2"/>
                </a:cxn>
                <a:cxn ang="0">
                  <a:pos x="90" y="0"/>
                </a:cxn>
                <a:cxn ang="0">
                  <a:pos x="552" y="0"/>
                </a:cxn>
                <a:cxn ang="0">
                  <a:pos x="552" y="31"/>
                </a:cxn>
                <a:cxn ang="0">
                  <a:pos x="552" y="37"/>
                </a:cxn>
                <a:cxn ang="0">
                  <a:pos x="552" y="70"/>
                </a:cxn>
                <a:cxn ang="0">
                  <a:pos x="552" y="240"/>
                </a:cxn>
                <a:cxn ang="0">
                  <a:pos x="554" y="285"/>
                </a:cxn>
                <a:cxn ang="0">
                  <a:pos x="552" y="295"/>
                </a:cxn>
                <a:cxn ang="0">
                  <a:pos x="552" y="338"/>
                </a:cxn>
                <a:cxn ang="0">
                  <a:pos x="554" y="401"/>
                </a:cxn>
                <a:cxn ang="0">
                  <a:pos x="554" y="492"/>
                </a:cxn>
                <a:cxn ang="0">
                  <a:pos x="548" y="494"/>
                </a:cxn>
                <a:cxn ang="0">
                  <a:pos x="1" y="494"/>
                </a:cxn>
              </a:cxnLst>
              <a:rect l="0" t="0" r="r" b="b"/>
              <a:pathLst>
                <a:path w="555" h="495">
                  <a:moveTo>
                    <a:pt x="1" y="494"/>
                  </a:moveTo>
                  <a:lnTo>
                    <a:pt x="1" y="351"/>
                  </a:lnTo>
                  <a:lnTo>
                    <a:pt x="0" y="307"/>
                  </a:lnTo>
                  <a:lnTo>
                    <a:pt x="0" y="2"/>
                  </a:lnTo>
                  <a:lnTo>
                    <a:pt x="90" y="0"/>
                  </a:lnTo>
                  <a:lnTo>
                    <a:pt x="552" y="0"/>
                  </a:lnTo>
                  <a:lnTo>
                    <a:pt x="552" y="31"/>
                  </a:lnTo>
                  <a:lnTo>
                    <a:pt x="552" y="37"/>
                  </a:lnTo>
                  <a:lnTo>
                    <a:pt x="552" y="70"/>
                  </a:lnTo>
                  <a:lnTo>
                    <a:pt x="552" y="240"/>
                  </a:lnTo>
                  <a:lnTo>
                    <a:pt x="554" y="285"/>
                  </a:lnTo>
                  <a:lnTo>
                    <a:pt x="552" y="295"/>
                  </a:lnTo>
                  <a:lnTo>
                    <a:pt x="552" y="338"/>
                  </a:lnTo>
                  <a:lnTo>
                    <a:pt x="554" y="401"/>
                  </a:lnTo>
                  <a:lnTo>
                    <a:pt x="554" y="492"/>
                  </a:lnTo>
                  <a:lnTo>
                    <a:pt x="548" y="494"/>
                  </a:lnTo>
                  <a:lnTo>
                    <a:pt x="1" y="494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49" name="Freeform 9"/>
            <p:cNvSpPr>
              <a:spLocks/>
            </p:cNvSpPr>
            <p:nvPr/>
          </p:nvSpPr>
          <p:spPr bwMode="auto">
            <a:xfrm>
              <a:off x="4870" y="1812"/>
              <a:ext cx="153" cy="130"/>
            </a:xfrm>
            <a:custGeom>
              <a:avLst/>
              <a:gdLst/>
              <a:ahLst/>
              <a:cxnLst>
                <a:cxn ang="0">
                  <a:pos x="4" y="127"/>
                </a:cxn>
                <a:cxn ang="0">
                  <a:pos x="0" y="116"/>
                </a:cxn>
                <a:cxn ang="0">
                  <a:pos x="14" y="106"/>
                </a:cxn>
                <a:cxn ang="0">
                  <a:pos x="18" y="102"/>
                </a:cxn>
                <a:cxn ang="0">
                  <a:pos x="13" y="92"/>
                </a:cxn>
                <a:cxn ang="0">
                  <a:pos x="13" y="84"/>
                </a:cxn>
                <a:cxn ang="0">
                  <a:pos x="16" y="46"/>
                </a:cxn>
                <a:cxn ang="0">
                  <a:pos x="17" y="0"/>
                </a:cxn>
                <a:cxn ang="0">
                  <a:pos x="54" y="2"/>
                </a:cxn>
                <a:cxn ang="0">
                  <a:pos x="71" y="2"/>
                </a:cxn>
                <a:cxn ang="0">
                  <a:pos x="72" y="6"/>
                </a:cxn>
                <a:cxn ang="0">
                  <a:pos x="76" y="6"/>
                </a:cxn>
                <a:cxn ang="0">
                  <a:pos x="78" y="2"/>
                </a:cxn>
                <a:cxn ang="0">
                  <a:pos x="92" y="4"/>
                </a:cxn>
                <a:cxn ang="0">
                  <a:pos x="96" y="2"/>
                </a:cxn>
                <a:cxn ang="0">
                  <a:pos x="125" y="2"/>
                </a:cxn>
                <a:cxn ang="0">
                  <a:pos x="127" y="4"/>
                </a:cxn>
                <a:cxn ang="0">
                  <a:pos x="152" y="2"/>
                </a:cxn>
                <a:cxn ang="0">
                  <a:pos x="152" y="6"/>
                </a:cxn>
                <a:cxn ang="0">
                  <a:pos x="152" y="78"/>
                </a:cxn>
                <a:cxn ang="0">
                  <a:pos x="148" y="78"/>
                </a:cxn>
                <a:cxn ang="0">
                  <a:pos x="148" y="88"/>
                </a:cxn>
                <a:cxn ang="0">
                  <a:pos x="137" y="88"/>
                </a:cxn>
                <a:cxn ang="0">
                  <a:pos x="136" y="92"/>
                </a:cxn>
                <a:cxn ang="0">
                  <a:pos x="132" y="92"/>
                </a:cxn>
                <a:cxn ang="0">
                  <a:pos x="127" y="90"/>
                </a:cxn>
                <a:cxn ang="0">
                  <a:pos x="125" y="92"/>
                </a:cxn>
                <a:cxn ang="0">
                  <a:pos x="122" y="90"/>
                </a:cxn>
                <a:cxn ang="0">
                  <a:pos x="120" y="90"/>
                </a:cxn>
                <a:cxn ang="0">
                  <a:pos x="120" y="94"/>
                </a:cxn>
                <a:cxn ang="0">
                  <a:pos x="117" y="94"/>
                </a:cxn>
                <a:cxn ang="0">
                  <a:pos x="113" y="96"/>
                </a:cxn>
                <a:cxn ang="0">
                  <a:pos x="110" y="96"/>
                </a:cxn>
                <a:cxn ang="0">
                  <a:pos x="108" y="90"/>
                </a:cxn>
                <a:cxn ang="0">
                  <a:pos x="106" y="96"/>
                </a:cxn>
                <a:cxn ang="0">
                  <a:pos x="98" y="96"/>
                </a:cxn>
                <a:cxn ang="0">
                  <a:pos x="95" y="98"/>
                </a:cxn>
                <a:cxn ang="0">
                  <a:pos x="90" y="98"/>
                </a:cxn>
                <a:cxn ang="0">
                  <a:pos x="87" y="96"/>
                </a:cxn>
                <a:cxn ang="0">
                  <a:pos x="83" y="96"/>
                </a:cxn>
                <a:cxn ang="0">
                  <a:pos x="79" y="98"/>
                </a:cxn>
                <a:cxn ang="0">
                  <a:pos x="67" y="98"/>
                </a:cxn>
                <a:cxn ang="0">
                  <a:pos x="66" y="100"/>
                </a:cxn>
                <a:cxn ang="0">
                  <a:pos x="64" y="94"/>
                </a:cxn>
                <a:cxn ang="0">
                  <a:pos x="61" y="94"/>
                </a:cxn>
                <a:cxn ang="0">
                  <a:pos x="59" y="98"/>
                </a:cxn>
                <a:cxn ang="0">
                  <a:pos x="58" y="102"/>
                </a:cxn>
                <a:cxn ang="0">
                  <a:pos x="51" y="106"/>
                </a:cxn>
                <a:cxn ang="0">
                  <a:pos x="49" y="108"/>
                </a:cxn>
                <a:cxn ang="0">
                  <a:pos x="47" y="113"/>
                </a:cxn>
                <a:cxn ang="0">
                  <a:pos x="44" y="113"/>
                </a:cxn>
                <a:cxn ang="0">
                  <a:pos x="41" y="110"/>
                </a:cxn>
                <a:cxn ang="0">
                  <a:pos x="34" y="116"/>
                </a:cxn>
                <a:cxn ang="0">
                  <a:pos x="29" y="114"/>
                </a:cxn>
                <a:cxn ang="0">
                  <a:pos x="26" y="114"/>
                </a:cxn>
                <a:cxn ang="0">
                  <a:pos x="24" y="119"/>
                </a:cxn>
                <a:cxn ang="0">
                  <a:pos x="21" y="120"/>
                </a:cxn>
                <a:cxn ang="0">
                  <a:pos x="20" y="124"/>
                </a:cxn>
                <a:cxn ang="0">
                  <a:pos x="17" y="124"/>
                </a:cxn>
                <a:cxn ang="0">
                  <a:pos x="16" y="127"/>
                </a:cxn>
                <a:cxn ang="0">
                  <a:pos x="13" y="127"/>
                </a:cxn>
                <a:cxn ang="0">
                  <a:pos x="7" y="129"/>
                </a:cxn>
                <a:cxn ang="0">
                  <a:pos x="4" y="127"/>
                </a:cxn>
              </a:cxnLst>
              <a:rect l="0" t="0" r="r" b="b"/>
              <a:pathLst>
                <a:path w="153" h="130">
                  <a:moveTo>
                    <a:pt x="4" y="127"/>
                  </a:moveTo>
                  <a:lnTo>
                    <a:pt x="0" y="116"/>
                  </a:lnTo>
                  <a:lnTo>
                    <a:pt x="14" y="106"/>
                  </a:lnTo>
                  <a:lnTo>
                    <a:pt x="18" y="102"/>
                  </a:lnTo>
                  <a:lnTo>
                    <a:pt x="13" y="92"/>
                  </a:lnTo>
                  <a:lnTo>
                    <a:pt x="13" y="84"/>
                  </a:lnTo>
                  <a:lnTo>
                    <a:pt x="16" y="46"/>
                  </a:lnTo>
                  <a:lnTo>
                    <a:pt x="17" y="0"/>
                  </a:lnTo>
                  <a:lnTo>
                    <a:pt x="54" y="2"/>
                  </a:lnTo>
                  <a:lnTo>
                    <a:pt x="71" y="2"/>
                  </a:lnTo>
                  <a:lnTo>
                    <a:pt x="72" y="6"/>
                  </a:lnTo>
                  <a:lnTo>
                    <a:pt x="76" y="6"/>
                  </a:lnTo>
                  <a:lnTo>
                    <a:pt x="78" y="2"/>
                  </a:lnTo>
                  <a:lnTo>
                    <a:pt x="92" y="4"/>
                  </a:lnTo>
                  <a:lnTo>
                    <a:pt x="96" y="2"/>
                  </a:lnTo>
                  <a:lnTo>
                    <a:pt x="125" y="2"/>
                  </a:lnTo>
                  <a:lnTo>
                    <a:pt x="127" y="4"/>
                  </a:lnTo>
                  <a:lnTo>
                    <a:pt x="152" y="2"/>
                  </a:lnTo>
                  <a:lnTo>
                    <a:pt x="152" y="6"/>
                  </a:lnTo>
                  <a:lnTo>
                    <a:pt x="152" y="78"/>
                  </a:lnTo>
                  <a:lnTo>
                    <a:pt x="148" y="78"/>
                  </a:lnTo>
                  <a:lnTo>
                    <a:pt x="148" y="88"/>
                  </a:lnTo>
                  <a:lnTo>
                    <a:pt x="137" y="88"/>
                  </a:lnTo>
                  <a:lnTo>
                    <a:pt x="136" y="92"/>
                  </a:lnTo>
                  <a:lnTo>
                    <a:pt x="132" y="92"/>
                  </a:lnTo>
                  <a:lnTo>
                    <a:pt x="127" y="90"/>
                  </a:lnTo>
                  <a:lnTo>
                    <a:pt x="125" y="92"/>
                  </a:lnTo>
                  <a:lnTo>
                    <a:pt x="122" y="90"/>
                  </a:lnTo>
                  <a:lnTo>
                    <a:pt x="120" y="90"/>
                  </a:lnTo>
                  <a:lnTo>
                    <a:pt x="120" y="94"/>
                  </a:lnTo>
                  <a:lnTo>
                    <a:pt x="117" y="94"/>
                  </a:lnTo>
                  <a:lnTo>
                    <a:pt x="113" y="96"/>
                  </a:lnTo>
                  <a:lnTo>
                    <a:pt x="110" y="96"/>
                  </a:lnTo>
                  <a:lnTo>
                    <a:pt x="108" y="90"/>
                  </a:lnTo>
                  <a:lnTo>
                    <a:pt x="106" y="96"/>
                  </a:lnTo>
                  <a:lnTo>
                    <a:pt x="98" y="96"/>
                  </a:lnTo>
                  <a:lnTo>
                    <a:pt x="95" y="98"/>
                  </a:lnTo>
                  <a:lnTo>
                    <a:pt x="90" y="98"/>
                  </a:lnTo>
                  <a:lnTo>
                    <a:pt x="87" y="96"/>
                  </a:lnTo>
                  <a:lnTo>
                    <a:pt x="83" y="96"/>
                  </a:lnTo>
                  <a:lnTo>
                    <a:pt x="79" y="98"/>
                  </a:lnTo>
                  <a:lnTo>
                    <a:pt x="67" y="98"/>
                  </a:lnTo>
                  <a:lnTo>
                    <a:pt x="66" y="100"/>
                  </a:lnTo>
                  <a:lnTo>
                    <a:pt x="64" y="94"/>
                  </a:lnTo>
                  <a:lnTo>
                    <a:pt x="61" y="94"/>
                  </a:lnTo>
                  <a:lnTo>
                    <a:pt x="59" y="98"/>
                  </a:lnTo>
                  <a:lnTo>
                    <a:pt x="58" y="102"/>
                  </a:lnTo>
                  <a:lnTo>
                    <a:pt x="51" y="106"/>
                  </a:lnTo>
                  <a:lnTo>
                    <a:pt x="49" y="108"/>
                  </a:lnTo>
                  <a:lnTo>
                    <a:pt x="47" y="113"/>
                  </a:lnTo>
                  <a:lnTo>
                    <a:pt x="44" y="113"/>
                  </a:lnTo>
                  <a:lnTo>
                    <a:pt x="41" y="110"/>
                  </a:lnTo>
                  <a:lnTo>
                    <a:pt x="34" y="116"/>
                  </a:lnTo>
                  <a:lnTo>
                    <a:pt x="29" y="114"/>
                  </a:lnTo>
                  <a:lnTo>
                    <a:pt x="26" y="114"/>
                  </a:lnTo>
                  <a:lnTo>
                    <a:pt x="24" y="119"/>
                  </a:lnTo>
                  <a:lnTo>
                    <a:pt x="21" y="120"/>
                  </a:lnTo>
                  <a:lnTo>
                    <a:pt x="20" y="124"/>
                  </a:lnTo>
                  <a:lnTo>
                    <a:pt x="17" y="124"/>
                  </a:lnTo>
                  <a:lnTo>
                    <a:pt x="16" y="127"/>
                  </a:lnTo>
                  <a:lnTo>
                    <a:pt x="13" y="127"/>
                  </a:lnTo>
                  <a:lnTo>
                    <a:pt x="7" y="129"/>
                  </a:lnTo>
                  <a:lnTo>
                    <a:pt x="4" y="12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0" name="Freeform 10"/>
            <p:cNvSpPr>
              <a:spLocks/>
            </p:cNvSpPr>
            <p:nvPr/>
          </p:nvSpPr>
          <p:spPr bwMode="auto">
            <a:xfrm>
              <a:off x="4706" y="2084"/>
              <a:ext cx="59" cy="171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4" y="15"/>
                </a:cxn>
                <a:cxn ang="0">
                  <a:pos x="7" y="7"/>
                </a:cxn>
                <a:cxn ang="0">
                  <a:pos x="15" y="0"/>
                </a:cxn>
                <a:cxn ang="0">
                  <a:pos x="26" y="0"/>
                </a:cxn>
                <a:cxn ang="0">
                  <a:pos x="30" y="4"/>
                </a:cxn>
                <a:cxn ang="0">
                  <a:pos x="28" y="7"/>
                </a:cxn>
                <a:cxn ang="0">
                  <a:pos x="21" y="21"/>
                </a:cxn>
                <a:cxn ang="0">
                  <a:pos x="19" y="21"/>
                </a:cxn>
                <a:cxn ang="0">
                  <a:pos x="17" y="25"/>
                </a:cxn>
                <a:cxn ang="0">
                  <a:pos x="15" y="29"/>
                </a:cxn>
                <a:cxn ang="0">
                  <a:pos x="17" y="35"/>
                </a:cxn>
                <a:cxn ang="0">
                  <a:pos x="18" y="39"/>
                </a:cxn>
                <a:cxn ang="0">
                  <a:pos x="17" y="47"/>
                </a:cxn>
                <a:cxn ang="0">
                  <a:pos x="19" y="52"/>
                </a:cxn>
                <a:cxn ang="0">
                  <a:pos x="21" y="57"/>
                </a:cxn>
                <a:cxn ang="0">
                  <a:pos x="24" y="62"/>
                </a:cxn>
                <a:cxn ang="0">
                  <a:pos x="27" y="64"/>
                </a:cxn>
                <a:cxn ang="0">
                  <a:pos x="33" y="76"/>
                </a:cxn>
                <a:cxn ang="0">
                  <a:pos x="33" y="84"/>
                </a:cxn>
                <a:cxn ang="0">
                  <a:pos x="31" y="90"/>
                </a:cxn>
                <a:cxn ang="0">
                  <a:pos x="34" y="99"/>
                </a:cxn>
                <a:cxn ang="0">
                  <a:pos x="38" y="103"/>
                </a:cxn>
                <a:cxn ang="0">
                  <a:pos x="38" y="106"/>
                </a:cxn>
                <a:cxn ang="0">
                  <a:pos x="39" y="111"/>
                </a:cxn>
                <a:cxn ang="0">
                  <a:pos x="39" y="117"/>
                </a:cxn>
                <a:cxn ang="0">
                  <a:pos x="40" y="119"/>
                </a:cxn>
                <a:cxn ang="0">
                  <a:pos x="44" y="121"/>
                </a:cxn>
                <a:cxn ang="0">
                  <a:pos x="47" y="125"/>
                </a:cxn>
                <a:cxn ang="0">
                  <a:pos x="48" y="129"/>
                </a:cxn>
                <a:cxn ang="0">
                  <a:pos x="51" y="129"/>
                </a:cxn>
                <a:cxn ang="0">
                  <a:pos x="53" y="132"/>
                </a:cxn>
                <a:cxn ang="0">
                  <a:pos x="56" y="132"/>
                </a:cxn>
                <a:cxn ang="0">
                  <a:pos x="57" y="134"/>
                </a:cxn>
                <a:cxn ang="0">
                  <a:pos x="58" y="142"/>
                </a:cxn>
                <a:cxn ang="0">
                  <a:pos x="58" y="147"/>
                </a:cxn>
                <a:cxn ang="0">
                  <a:pos x="56" y="147"/>
                </a:cxn>
                <a:cxn ang="0">
                  <a:pos x="56" y="143"/>
                </a:cxn>
                <a:cxn ang="0">
                  <a:pos x="53" y="142"/>
                </a:cxn>
                <a:cxn ang="0">
                  <a:pos x="52" y="146"/>
                </a:cxn>
                <a:cxn ang="0">
                  <a:pos x="53" y="152"/>
                </a:cxn>
                <a:cxn ang="0">
                  <a:pos x="51" y="154"/>
                </a:cxn>
                <a:cxn ang="0">
                  <a:pos x="46" y="154"/>
                </a:cxn>
                <a:cxn ang="0">
                  <a:pos x="48" y="158"/>
                </a:cxn>
                <a:cxn ang="0">
                  <a:pos x="50" y="156"/>
                </a:cxn>
                <a:cxn ang="0">
                  <a:pos x="53" y="156"/>
                </a:cxn>
                <a:cxn ang="0">
                  <a:pos x="56" y="158"/>
                </a:cxn>
                <a:cxn ang="0">
                  <a:pos x="58" y="158"/>
                </a:cxn>
                <a:cxn ang="0">
                  <a:pos x="58" y="170"/>
                </a:cxn>
                <a:cxn ang="0">
                  <a:pos x="8" y="170"/>
                </a:cxn>
                <a:cxn ang="0">
                  <a:pos x="6" y="147"/>
                </a:cxn>
                <a:cxn ang="0">
                  <a:pos x="6" y="125"/>
                </a:cxn>
                <a:cxn ang="0">
                  <a:pos x="4" y="88"/>
                </a:cxn>
                <a:cxn ang="0">
                  <a:pos x="2" y="75"/>
                </a:cxn>
                <a:cxn ang="0">
                  <a:pos x="2" y="57"/>
                </a:cxn>
                <a:cxn ang="0">
                  <a:pos x="0" y="15"/>
                </a:cxn>
              </a:cxnLst>
              <a:rect l="0" t="0" r="r" b="b"/>
              <a:pathLst>
                <a:path w="59" h="171">
                  <a:moveTo>
                    <a:pt x="0" y="15"/>
                  </a:moveTo>
                  <a:lnTo>
                    <a:pt x="4" y="15"/>
                  </a:lnTo>
                  <a:lnTo>
                    <a:pt x="7" y="7"/>
                  </a:lnTo>
                  <a:lnTo>
                    <a:pt x="15" y="0"/>
                  </a:lnTo>
                  <a:lnTo>
                    <a:pt x="26" y="0"/>
                  </a:lnTo>
                  <a:lnTo>
                    <a:pt x="30" y="4"/>
                  </a:lnTo>
                  <a:lnTo>
                    <a:pt x="28" y="7"/>
                  </a:lnTo>
                  <a:lnTo>
                    <a:pt x="21" y="21"/>
                  </a:lnTo>
                  <a:lnTo>
                    <a:pt x="19" y="21"/>
                  </a:lnTo>
                  <a:lnTo>
                    <a:pt x="17" y="25"/>
                  </a:lnTo>
                  <a:lnTo>
                    <a:pt x="15" y="29"/>
                  </a:lnTo>
                  <a:lnTo>
                    <a:pt x="17" y="35"/>
                  </a:lnTo>
                  <a:lnTo>
                    <a:pt x="18" y="39"/>
                  </a:lnTo>
                  <a:lnTo>
                    <a:pt x="17" y="47"/>
                  </a:lnTo>
                  <a:lnTo>
                    <a:pt x="19" y="52"/>
                  </a:lnTo>
                  <a:lnTo>
                    <a:pt x="21" y="57"/>
                  </a:lnTo>
                  <a:lnTo>
                    <a:pt x="24" y="62"/>
                  </a:lnTo>
                  <a:lnTo>
                    <a:pt x="27" y="64"/>
                  </a:lnTo>
                  <a:lnTo>
                    <a:pt x="33" y="76"/>
                  </a:lnTo>
                  <a:lnTo>
                    <a:pt x="33" y="84"/>
                  </a:lnTo>
                  <a:lnTo>
                    <a:pt x="31" y="90"/>
                  </a:lnTo>
                  <a:lnTo>
                    <a:pt x="34" y="99"/>
                  </a:lnTo>
                  <a:lnTo>
                    <a:pt x="38" y="103"/>
                  </a:lnTo>
                  <a:lnTo>
                    <a:pt x="38" y="106"/>
                  </a:lnTo>
                  <a:lnTo>
                    <a:pt x="39" y="111"/>
                  </a:lnTo>
                  <a:lnTo>
                    <a:pt x="39" y="117"/>
                  </a:lnTo>
                  <a:lnTo>
                    <a:pt x="40" y="119"/>
                  </a:lnTo>
                  <a:lnTo>
                    <a:pt x="44" y="121"/>
                  </a:lnTo>
                  <a:lnTo>
                    <a:pt x="47" y="125"/>
                  </a:lnTo>
                  <a:lnTo>
                    <a:pt x="48" y="129"/>
                  </a:lnTo>
                  <a:lnTo>
                    <a:pt x="51" y="129"/>
                  </a:lnTo>
                  <a:lnTo>
                    <a:pt x="53" y="132"/>
                  </a:lnTo>
                  <a:lnTo>
                    <a:pt x="56" y="132"/>
                  </a:lnTo>
                  <a:lnTo>
                    <a:pt x="57" y="134"/>
                  </a:lnTo>
                  <a:lnTo>
                    <a:pt x="58" y="142"/>
                  </a:lnTo>
                  <a:lnTo>
                    <a:pt x="58" y="147"/>
                  </a:lnTo>
                  <a:lnTo>
                    <a:pt x="56" y="147"/>
                  </a:lnTo>
                  <a:lnTo>
                    <a:pt x="56" y="143"/>
                  </a:lnTo>
                  <a:lnTo>
                    <a:pt x="53" y="142"/>
                  </a:lnTo>
                  <a:lnTo>
                    <a:pt x="52" y="146"/>
                  </a:lnTo>
                  <a:lnTo>
                    <a:pt x="53" y="152"/>
                  </a:lnTo>
                  <a:lnTo>
                    <a:pt x="51" y="154"/>
                  </a:lnTo>
                  <a:lnTo>
                    <a:pt x="46" y="154"/>
                  </a:lnTo>
                  <a:lnTo>
                    <a:pt x="48" y="158"/>
                  </a:lnTo>
                  <a:lnTo>
                    <a:pt x="50" y="156"/>
                  </a:lnTo>
                  <a:lnTo>
                    <a:pt x="53" y="156"/>
                  </a:lnTo>
                  <a:lnTo>
                    <a:pt x="56" y="158"/>
                  </a:lnTo>
                  <a:lnTo>
                    <a:pt x="58" y="158"/>
                  </a:lnTo>
                  <a:lnTo>
                    <a:pt x="58" y="170"/>
                  </a:lnTo>
                  <a:lnTo>
                    <a:pt x="8" y="170"/>
                  </a:lnTo>
                  <a:lnTo>
                    <a:pt x="6" y="147"/>
                  </a:lnTo>
                  <a:lnTo>
                    <a:pt x="6" y="125"/>
                  </a:lnTo>
                  <a:lnTo>
                    <a:pt x="4" y="88"/>
                  </a:lnTo>
                  <a:lnTo>
                    <a:pt x="2" y="75"/>
                  </a:lnTo>
                  <a:lnTo>
                    <a:pt x="2" y="57"/>
                  </a:lnTo>
                  <a:lnTo>
                    <a:pt x="0" y="15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1" name="Freeform 11"/>
            <p:cNvSpPr>
              <a:spLocks/>
            </p:cNvSpPr>
            <p:nvPr/>
          </p:nvSpPr>
          <p:spPr bwMode="auto">
            <a:xfrm>
              <a:off x="4600" y="2189"/>
              <a:ext cx="19" cy="23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7" y="0"/>
                </a:cxn>
                <a:cxn ang="0">
                  <a:pos x="11" y="1"/>
                </a:cxn>
                <a:cxn ang="0">
                  <a:pos x="18" y="10"/>
                </a:cxn>
                <a:cxn ang="0">
                  <a:pos x="7" y="22"/>
                </a:cxn>
                <a:cxn ang="0">
                  <a:pos x="7" y="16"/>
                </a:cxn>
                <a:cxn ang="0">
                  <a:pos x="6" y="12"/>
                </a:cxn>
                <a:cxn ang="0">
                  <a:pos x="2" y="10"/>
                </a:cxn>
                <a:cxn ang="0">
                  <a:pos x="0" y="6"/>
                </a:cxn>
              </a:cxnLst>
              <a:rect l="0" t="0" r="r" b="b"/>
              <a:pathLst>
                <a:path w="19" h="23">
                  <a:moveTo>
                    <a:pt x="0" y="6"/>
                  </a:moveTo>
                  <a:lnTo>
                    <a:pt x="7" y="0"/>
                  </a:lnTo>
                  <a:lnTo>
                    <a:pt x="11" y="1"/>
                  </a:lnTo>
                  <a:lnTo>
                    <a:pt x="18" y="10"/>
                  </a:lnTo>
                  <a:lnTo>
                    <a:pt x="7" y="22"/>
                  </a:lnTo>
                  <a:lnTo>
                    <a:pt x="7" y="16"/>
                  </a:lnTo>
                  <a:lnTo>
                    <a:pt x="6" y="12"/>
                  </a:lnTo>
                  <a:lnTo>
                    <a:pt x="2" y="10"/>
                  </a:lnTo>
                  <a:lnTo>
                    <a:pt x="0" y="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2" name="Freeform 12"/>
            <p:cNvSpPr>
              <a:spLocks/>
            </p:cNvSpPr>
            <p:nvPr/>
          </p:nvSpPr>
          <p:spPr bwMode="auto">
            <a:xfrm>
              <a:off x="3773" y="3171"/>
              <a:ext cx="599" cy="723"/>
            </a:xfrm>
            <a:custGeom>
              <a:avLst/>
              <a:gdLst/>
              <a:ahLst/>
              <a:cxnLst>
                <a:cxn ang="0">
                  <a:pos x="14" y="37"/>
                </a:cxn>
                <a:cxn ang="0">
                  <a:pos x="205" y="0"/>
                </a:cxn>
                <a:cxn ang="0">
                  <a:pos x="256" y="39"/>
                </a:cxn>
                <a:cxn ang="0">
                  <a:pos x="304" y="43"/>
                </a:cxn>
                <a:cxn ang="0">
                  <a:pos x="343" y="47"/>
                </a:cxn>
                <a:cxn ang="0">
                  <a:pos x="395" y="51"/>
                </a:cxn>
                <a:cxn ang="0">
                  <a:pos x="427" y="76"/>
                </a:cxn>
                <a:cxn ang="0">
                  <a:pos x="441" y="59"/>
                </a:cxn>
                <a:cxn ang="0">
                  <a:pos x="452" y="23"/>
                </a:cxn>
                <a:cxn ang="0">
                  <a:pos x="478" y="35"/>
                </a:cxn>
                <a:cxn ang="0">
                  <a:pos x="488" y="74"/>
                </a:cxn>
                <a:cxn ang="0">
                  <a:pos x="497" y="113"/>
                </a:cxn>
                <a:cxn ang="0">
                  <a:pos x="503" y="160"/>
                </a:cxn>
                <a:cxn ang="0">
                  <a:pos x="515" y="203"/>
                </a:cxn>
                <a:cxn ang="0">
                  <a:pos x="533" y="260"/>
                </a:cxn>
                <a:cxn ang="0">
                  <a:pos x="540" y="305"/>
                </a:cxn>
                <a:cxn ang="0">
                  <a:pos x="559" y="379"/>
                </a:cxn>
                <a:cxn ang="0">
                  <a:pos x="574" y="424"/>
                </a:cxn>
                <a:cxn ang="0">
                  <a:pos x="585" y="474"/>
                </a:cxn>
                <a:cxn ang="0">
                  <a:pos x="598" y="523"/>
                </a:cxn>
                <a:cxn ang="0">
                  <a:pos x="595" y="566"/>
                </a:cxn>
                <a:cxn ang="0">
                  <a:pos x="592" y="621"/>
                </a:cxn>
                <a:cxn ang="0">
                  <a:pos x="585" y="646"/>
                </a:cxn>
                <a:cxn ang="0">
                  <a:pos x="575" y="692"/>
                </a:cxn>
                <a:cxn ang="0">
                  <a:pos x="547" y="717"/>
                </a:cxn>
                <a:cxn ang="0">
                  <a:pos x="519" y="722"/>
                </a:cxn>
                <a:cxn ang="0">
                  <a:pos x="517" y="705"/>
                </a:cxn>
                <a:cxn ang="0">
                  <a:pos x="515" y="693"/>
                </a:cxn>
                <a:cxn ang="0">
                  <a:pos x="498" y="654"/>
                </a:cxn>
                <a:cxn ang="0">
                  <a:pos x="471" y="627"/>
                </a:cxn>
                <a:cxn ang="0">
                  <a:pos x="456" y="587"/>
                </a:cxn>
                <a:cxn ang="0">
                  <a:pos x="439" y="548"/>
                </a:cxn>
                <a:cxn ang="0">
                  <a:pos x="437" y="511"/>
                </a:cxn>
                <a:cxn ang="0">
                  <a:pos x="424" y="495"/>
                </a:cxn>
                <a:cxn ang="0">
                  <a:pos x="416" y="501"/>
                </a:cxn>
                <a:cxn ang="0">
                  <a:pos x="394" y="437"/>
                </a:cxn>
                <a:cxn ang="0">
                  <a:pos x="406" y="399"/>
                </a:cxn>
                <a:cxn ang="0">
                  <a:pos x="395" y="371"/>
                </a:cxn>
                <a:cxn ang="0">
                  <a:pos x="394" y="394"/>
                </a:cxn>
                <a:cxn ang="0">
                  <a:pos x="382" y="389"/>
                </a:cxn>
                <a:cxn ang="0">
                  <a:pos x="385" y="336"/>
                </a:cxn>
                <a:cxn ang="0">
                  <a:pos x="390" y="289"/>
                </a:cxn>
                <a:cxn ang="0">
                  <a:pos x="386" y="250"/>
                </a:cxn>
                <a:cxn ang="0">
                  <a:pos x="367" y="224"/>
                </a:cxn>
                <a:cxn ang="0">
                  <a:pos x="341" y="193"/>
                </a:cxn>
                <a:cxn ang="0">
                  <a:pos x="321" y="159"/>
                </a:cxn>
                <a:cxn ang="0">
                  <a:pos x="299" y="125"/>
                </a:cxn>
                <a:cxn ang="0">
                  <a:pos x="267" y="111"/>
                </a:cxn>
                <a:cxn ang="0">
                  <a:pos x="241" y="133"/>
                </a:cxn>
                <a:cxn ang="0">
                  <a:pos x="215" y="154"/>
                </a:cxn>
                <a:cxn ang="0">
                  <a:pos x="181" y="160"/>
                </a:cxn>
                <a:cxn ang="0">
                  <a:pos x="171" y="138"/>
                </a:cxn>
                <a:cxn ang="0">
                  <a:pos x="176" y="131"/>
                </a:cxn>
                <a:cxn ang="0">
                  <a:pos x="165" y="115"/>
                </a:cxn>
                <a:cxn ang="0">
                  <a:pos x="151" y="93"/>
                </a:cxn>
                <a:cxn ang="0">
                  <a:pos x="148" y="105"/>
                </a:cxn>
                <a:cxn ang="0">
                  <a:pos x="107" y="78"/>
                </a:cxn>
                <a:cxn ang="0">
                  <a:pos x="117" y="71"/>
                </a:cxn>
                <a:cxn ang="0">
                  <a:pos x="93" y="64"/>
                </a:cxn>
                <a:cxn ang="0">
                  <a:pos x="47" y="74"/>
                </a:cxn>
                <a:cxn ang="0">
                  <a:pos x="51" y="64"/>
                </a:cxn>
                <a:cxn ang="0">
                  <a:pos x="34" y="64"/>
                </a:cxn>
                <a:cxn ang="0">
                  <a:pos x="8" y="86"/>
                </a:cxn>
              </a:cxnLst>
              <a:rect l="0" t="0" r="r" b="b"/>
              <a:pathLst>
                <a:path w="599" h="723">
                  <a:moveTo>
                    <a:pt x="17" y="71"/>
                  </a:moveTo>
                  <a:lnTo>
                    <a:pt x="11" y="59"/>
                  </a:lnTo>
                  <a:lnTo>
                    <a:pt x="14" y="37"/>
                  </a:lnTo>
                  <a:lnTo>
                    <a:pt x="0" y="21"/>
                  </a:lnTo>
                  <a:lnTo>
                    <a:pt x="0" y="8"/>
                  </a:lnTo>
                  <a:lnTo>
                    <a:pt x="205" y="0"/>
                  </a:lnTo>
                  <a:lnTo>
                    <a:pt x="210" y="15"/>
                  </a:lnTo>
                  <a:lnTo>
                    <a:pt x="211" y="26"/>
                  </a:lnTo>
                  <a:lnTo>
                    <a:pt x="256" y="39"/>
                  </a:lnTo>
                  <a:lnTo>
                    <a:pt x="279" y="41"/>
                  </a:lnTo>
                  <a:lnTo>
                    <a:pt x="285" y="41"/>
                  </a:lnTo>
                  <a:lnTo>
                    <a:pt x="304" y="43"/>
                  </a:lnTo>
                  <a:lnTo>
                    <a:pt x="317" y="45"/>
                  </a:lnTo>
                  <a:lnTo>
                    <a:pt x="335" y="45"/>
                  </a:lnTo>
                  <a:lnTo>
                    <a:pt x="343" y="47"/>
                  </a:lnTo>
                  <a:lnTo>
                    <a:pt x="355" y="47"/>
                  </a:lnTo>
                  <a:lnTo>
                    <a:pt x="388" y="51"/>
                  </a:lnTo>
                  <a:lnTo>
                    <a:pt x="395" y="51"/>
                  </a:lnTo>
                  <a:lnTo>
                    <a:pt x="407" y="53"/>
                  </a:lnTo>
                  <a:lnTo>
                    <a:pt x="427" y="56"/>
                  </a:lnTo>
                  <a:lnTo>
                    <a:pt x="427" y="76"/>
                  </a:lnTo>
                  <a:lnTo>
                    <a:pt x="441" y="80"/>
                  </a:lnTo>
                  <a:lnTo>
                    <a:pt x="441" y="70"/>
                  </a:lnTo>
                  <a:lnTo>
                    <a:pt x="441" y="59"/>
                  </a:lnTo>
                  <a:lnTo>
                    <a:pt x="441" y="47"/>
                  </a:lnTo>
                  <a:lnTo>
                    <a:pt x="439" y="37"/>
                  </a:lnTo>
                  <a:lnTo>
                    <a:pt x="452" y="23"/>
                  </a:lnTo>
                  <a:lnTo>
                    <a:pt x="461" y="29"/>
                  </a:lnTo>
                  <a:lnTo>
                    <a:pt x="468" y="35"/>
                  </a:lnTo>
                  <a:lnTo>
                    <a:pt x="478" y="35"/>
                  </a:lnTo>
                  <a:lnTo>
                    <a:pt x="485" y="51"/>
                  </a:lnTo>
                  <a:lnTo>
                    <a:pt x="486" y="62"/>
                  </a:lnTo>
                  <a:lnTo>
                    <a:pt x="488" y="74"/>
                  </a:lnTo>
                  <a:lnTo>
                    <a:pt x="493" y="85"/>
                  </a:lnTo>
                  <a:lnTo>
                    <a:pt x="493" y="95"/>
                  </a:lnTo>
                  <a:lnTo>
                    <a:pt x="497" y="113"/>
                  </a:lnTo>
                  <a:lnTo>
                    <a:pt x="501" y="133"/>
                  </a:lnTo>
                  <a:lnTo>
                    <a:pt x="502" y="146"/>
                  </a:lnTo>
                  <a:lnTo>
                    <a:pt x="503" y="160"/>
                  </a:lnTo>
                  <a:lnTo>
                    <a:pt x="510" y="179"/>
                  </a:lnTo>
                  <a:lnTo>
                    <a:pt x="514" y="193"/>
                  </a:lnTo>
                  <a:lnTo>
                    <a:pt x="515" y="203"/>
                  </a:lnTo>
                  <a:lnTo>
                    <a:pt x="523" y="221"/>
                  </a:lnTo>
                  <a:lnTo>
                    <a:pt x="525" y="231"/>
                  </a:lnTo>
                  <a:lnTo>
                    <a:pt x="533" y="260"/>
                  </a:lnTo>
                  <a:lnTo>
                    <a:pt x="539" y="271"/>
                  </a:lnTo>
                  <a:lnTo>
                    <a:pt x="537" y="289"/>
                  </a:lnTo>
                  <a:lnTo>
                    <a:pt x="540" y="305"/>
                  </a:lnTo>
                  <a:lnTo>
                    <a:pt x="551" y="351"/>
                  </a:lnTo>
                  <a:lnTo>
                    <a:pt x="555" y="361"/>
                  </a:lnTo>
                  <a:lnTo>
                    <a:pt x="559" y="379"/>
                  </a:lnTo>
                  <a:lnTo>
                    <a:pt x="564" y="389"/>
                  </a:lnTo>
                  <a:lnTo>
                    <a:pt x="569" y="404"/>
                  </a:lnTo>
                  <a:lnTo>
                    <a:pt x="574" y="424"/>
                  </a:lnTo>
                  <a:lnTo>
                    <a:pt x="577" y="441"/>
                  </a:lnTo>
                  <a:lnTo>
                    <a:pt x="584" y="461"/>
                  </a:lnTo>
                  <a:lnTo>
                    <a:pt x="585" y="474"/>
                  </a:lnTo>
                  <a:lnTo>
                    <a:pt x="593" y="484"/>
                  </a:lnTo>
                  <a:lnTo>
                    <a:pt x="595" y="505"/>
                  </a:lnTo>
                  <a:lnTo>
                    <a:pt x="598" y="523"/>
                  </a:lnTo>
                  <a:lnTo>
                    <a:pt x="598" y="542"/>
                  </a:lnTo>
                  <a:lnTo>
                    <a:pt x="597" y="551"/>
                  </a:lnTo>
                  <a:lnTo>
                    <a:pt x="595" y="566"/>
                  </a:lnTo>
                  <a:lnTo>
                    <a:pt x="594" y="577"/>
                  </a:lnTo>
                  <a:lnTo>
                    <a:pt x="594" y="597"/>
                  </a:lnTo>
                  <a:lnTo>
                    <a:pt x="592" y="621"/>
                  </a:lnTo>
                  <a:lnTo>
                    <a:pt x="592" y="634"/>
                  </a:lnTo>
                  <a:lnTo>
                    <a:pt x="592" y="644"/>
                  </a:lnTo>
                  <a:lnTo>
                    <a:pt x="585" y="646"/>
                  </a:lnTo>
                  <a:lnTo>
                    <a:pt x="579" y="661"/>
                  </a:lnTo>
                  <a:lnTo>
                    <a:pt x="575" y="673"/>
                  </a:lnTo>
                  <a:lnTo>
                    <a:pt x="575" y="692"/>
                  </a:lnTo>
                  <a:lnTo>
                    <a:pt x="566" y="712"/>
                  </a:lnTo>
                  <a:lnTo>
                    <a:pt x="557" y="712"/>
                  </a:lnTo>
                  <a:lnTo>
                    <a:pt x="547" y="717"/>
                  </a:lnTo>
                  <a:lnTo>
                    <a:pt x="537" y="719"/>
                  </a:lnTo>
                  <a:lnTo>
                    <a:pt x="527" y="722"/>
                  </a:lnTo>
                  <a:lnTo>
                    <a:pt x="519" y="722"/>
                  </a:lnTo>
                  <a:lnTo>
                    <a:pt x="509" y="710"/>
                  </a:lnTo>
                  <a:lnTo>
                    <a:pt x="509" y="699"/>
                  </a:lnTo>
                  <a:lnTo>
                    <a:pt x="517" y="705"/>
                  </a:lnTo>
                  <a:lnTo>
                    <a:pt x="525" y="712"/>
                  </a:lnTo>
                  <a:lnTo>
                    <a:pt x="528" y="699"/>
                  </a:lnTo>
                  <a:lnTo>
                    <a:pt x="515" y="693"/>
                  </a:lnTo>
                  <a:lnTo>
                    <a:pt x="509" y="681"/>
                  </a:lnTo>
                  <a:lnTo>
                    <a:pt x="502" y="667"/>
                  </a:lnTo>
                  <a:lnTo>
                    <a:pt x="498" y="654"/>
                  </a:lnTo>
                  <a:lnTo>
                    <a:pt x="486" y="634"/>
                  </a:lnTo>
                  <a:lnTo>
                    <a:pt x="477" y="629"/>
                  </a:lnTo>
                  <a:lnTo>
                    <a:pt x="471" y="627"/>
                  </a:lnTo>
                  <a:lnTo>
                    <a:pt x="463" y="624"/>
                  </a:lnTo>
                  <a:lnTo>
                    <a:pt x="457" y="599"/>
                  </a:lnTo>
                  <a:lnTo>
                    <a:pt x="456" y="587"/>
                  </a:lnTo>
                  <a:lnTo>
                    <a:pt x="455" y="568"/>
                  </a:lnTo>
                  <a:lnTo>
                    <a:pt x="445" y="556"/>
                  </a:lnTo>
                  <a:lnTo>
                    <a:pt x="439" y="548"/>
                  </a:lnTo>
                  <a:lnTo>
                    <a:pt x="437" y="537"/>
                  </a:lnTo>
                  <a:lnTo>
                    <a:pt x="437" y="523"/>
                  </a:lnTo>
                  <a:lnTo>
                    <a:pt x="437" y="511"/>
                  </a:lnTo>
                  <a:lnTo>
                    <a:pt x="441" y="501"/>
                  </a:lnTo>
                  <a:lnTo>
                    <a:pt x="432" y="498"/>
                  </a:lnTo>
                  <a:lnTo>
                    <a:pt x="424" y="495"/>
                  </a:lnTo>
                  <a:lnTo>
                    <a:pt x="431" y="511"/>
                  </a:lnTo>
                  <a:lnTo>
                    <a:pt x="421" y="513"/>
                  </a:lnTo>
                  <a:lnTo>
                    <a:pt x="416" y="501"/>
                  </a:lnTo>
                  <a:lnTo>
                    <a:pt x="406" y="480"/>
                  </a:lnTo>
                  <a:lnTo>
                    <a:pt x="399" y="452"/>
                  </a:lnTo>
                  <a:lnTo>
                    <a:pt x="394" y="437"/>
                  </a:lnTo>
                  <a:lnTo>
                    <a:pt x="394" y="427"/>
                  </a:lnTo>
                  <a:lnTo>
                    <a:pt x="399" y="410"/>
                  </a:lnTo>
                  <a:lnTo>
                    <a:pt x="406" y="399"/>
                  </a:lnTo>
                  <a:lnTo>
                    <a:pt x="412" y="389"/>
                  </a:lnTo>
                  <a:lnTo>
                    <a:pt x="405" y="381"/>
                  </a:lnTo>
                  <a:lnTo>
                    <a:pt x="395" y="371"/>
                  </a:lnTo>
                  <a:lnTo>
                    <a:pt x="388" y="373"/>
                  </a:lnTo>
                  <a:lnTo>
                    <a:pt x="394" y="383"/>
                  </a:lnTo>
                  <a:lnTo>
                    <a:pt x="394" y="394"/>
                  </a:lnTo>
                  <a:lnTo>
                    <a:pt x="393" y="404"/>
                  </a:lnTo>
                  <a:lnTo>
                    <a:pt x="384" y="399"/>
                  </a:lnTo>
                  <a:lnTo>
                    <a:pt x="382" y="389"/>
                  </a:lnTo>
                  <a:lnTo>
                    <a:pt x="375" y="381"/>
                  </a:lnTo>
                  <a:lnTo>
                    <a:pt x="381" y="363"/>
                  </a:lnTo>
                  <a:lnTo>
                    <a:pt x="385" y="336"/>
                  </a:lnTo>
                  <a:lnTo>
                    <a:pt x="386" y="324"/>
                  </a:lnTo>
                  <a:lnTo>
                    <a:pt x="391" y="305"/>
                  </a:lnTo>
                  <a:lnTo>
                    <a:pt x="390" y="289"/>
                  </a:lnTo>
                  <a:lnTo>
                    <a:pt x="391" y="277"/>
                  </a:lnTo>
                  <a:lnTo>
                    <a:pt x="389" y="265"/>
                  </a:lnTo>
                  <a:lnTo>
                    <a:pt x="386" y="250"/>
                  </a:lnTo>
                  <a:lnTo>
                    <a:pt x="385" y="238"/>
                  </a:lnTo>
                  <a:lnTo>
                    <a:pt x="373" y="226"/>
                  </a:lnTo>
                  <a:lnTo>
                    <a:pt x="367" y="224"/>
                  </a:lnTo>
                  <a:lnTo>
                    <a:pt x="358" y="215"/>
                  </a:lnTo>
                  <a:lnTo>
                    <a:pt x="352" y="203"/>
                  </a:lnTo>
                  <a:lnTo>
                    <a:pt x="341" y="193"/>
                  </a:lnTo>
                  <a:lnTo>
                    <a:pt x="334" y="181"/>
                  </a:lnTo>
                  <a:lnTo>
                    <a:pt x="332" y="164"/>
                  </a:lnTo>
                  <a:lnTo>
                    <a:pt x="321" y="159"/>
                  </a:lnTo>
                  <a:lnTo>
                    <a:pt x="319" y="146"/>
                  </a:lnTo>
                  <a:lnTo>
                    <a:pt x="310" y="131"/>
                  </a:lnTo>
                  <a:lnTo>
                    <a:pt x="299" y="125"/>
                  </a:lnTo>
                  <a:lnTo>
                    <a:pt x="286" y="111"/>
                  </a:lnTo>
                  <a:lnTo>
                    <a:pt x="277" y="111"/>
                  </a:lnTo>
                  <a:lnTo>
                    <a:pt x="267" y="111"/>
                  </a:lnTo>
                  <a:lnTo>
                    <a:pt x="256" y="125"/>
                  </a:lnTo>
                  <a:lnTo>
                    <a:pt x="253" y="135"/>
                  </a:lnTo>
                  <a:lnTo>
                    <a:pt x="241" y="133"/>
                  </a:lnTo>
                  <a:lnTo>
                    <a:pt x="228" y="143"/>
                  </a:lnTo>
                  <a:lnTo>
                    <a:pt x="222" y="148"/>
                  </a:lnTo>
                  <a:lnTo>
                    <a:pt x="215" y="154"/>
                  </a:lnTo>
                  <a:lnTo>
                    <a:pt x="207" y="152"/>
                  </a:lnTo>
                  <a:lnTo>
                    <a:pt x="191" y="156"/>
                  </a:lnTo>
                  <a:lnTo>
                    <a:pt x="181" y="160"/>
                  </a:lnTo>
                  <a:lnTo>
                    <a:pt x="174" y="161"/>
                  </a:lnTo>
                  <a:lnTo>
                    <a:pt x="171" y="149"/>
                  </a:lnTo>
                  <a:lnTo>
                    <a:pt x="171" y="138"/>
                  </a:lnTo>
                  <a:lnTo>
                    <a:pt x="174" y="156"/>
                  </a:lnTo>
                  <a:lnTo>
                    <a:pt x="181" y="143"/>
                  </a:lnTo>
                  <a:lnTo>
                    <a:pt x="176" y="131"/>
                  </a:lnTo>
                  <a:lnTo>
                    <a:pt x="166" y="125"/>
                  </a:lnTo>
                  <a:lnTo>
                    <a:pt x="153" y="109"/>
                  </a:lnTo>
                  <a:lnTo>
                    <a:pt x="165" y="115"/>
                  </a:lnTo>
                  <a:lnTo>
                    <a:pt x="164" y="105"/>
                  </a:lnTo>
                  <a:lnTo>
                    <a:pt x="155" y="103"/>
                  </a:lnTo>
                  <a:lnTo>
                    <a:pt x="151" y="93"/>
                  </a:lnTo>
                  <a:lnTo>
                    <a:pt x="137" y="90"/>
                  </a:lnTo>
                  <a:lnTo>
                    <a:pt x="147" y="95"/>
                  </a:lnTo>
                  <a:lnTo>
                    <a:pt x="148" y="105"/>
                  </a:lnTo>
                  <a:lnTo>
                    <a:pt x="137" y="96"/>
                  </a:lnTo>
                  <a:lnTo>
                    <a:pt x="115" y="82"/>
                  </a:lnTo>
                  <a:lnTo>
                    <a:pt x="107" y="78"/>
                  </a:lnTo>
                  <a:lnTo>
                    <a:pt x="95" y="74"/>
                  </a:lnTo>
                  <a:lnTo>
                    <a:pt x="104" y="70"/>
                  </a:lnTo>
                  <a:lnTo>
                    <a:pt x="117" y="71"/>
                  </a:lnTo>
                  <a:lnTo>
                    <a:pt x="112" y="62"/>
                  </a:lnTo>
                  <a:lnTo>
                    <a:pt x="104" y="62"/>
                  </a:lnTo>
                  <a:lnTo>
                    <a:pt x="93" y="64"/>
                  </a:lnTo>
                  <a:lnTo>
                    <a:pt x="78" y="70"/>
                  </a:lnTo>
                  <a:lnTo>
                    <a:pt x="59" y="70"/>
                  </a:lnTo>
                  <a:lnTo>
                    <a:pt x="47" y="74"/>
                  </a:lnTo>
                  <a:lnTo>
                    <a:pt x="37" y="76"/>
                  </a:lnTo>
                  <a:lnTo>
                    <a:pt x="44" y="70"/>
                  </a:lnTo>
                  <a:lnTo>
                    <a:pt x="51" y="64"/>
                  </a:lnTo>
                  <a:lnTo>
                    <a:pt x="43" y="59"/>
                  </a:lnTo>
                  <a:lnTo>
                    <a:pt x="34" y="51"/>
                  </a:lnTo>
                  <a:lnTo>
                    <a:pt x="34" y="64"/>
                  </a:lnTo>
                  <a:lnTo>
                    <a:pt x="26" y="74"/>
                  </a:lnTo>
                  <a:lnTo>
                    <a:pt x="17" y="80"/>
                  </a:lnTo>
                  <a:lnTo>
                    <a:pt x="8" y="86"/>
                  </a:lnTo>
                  <a:lnTo>
                    <a:pt x="17" y="7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3" name="Freeform 13"/>
            <p:cNvSpPr>
              <a:spLocks/>
            </p:cNvSpPr>
            <p:nvPr/>
          </p:nvSpPr>
          <p:spPr bwMode="auto">
            <a:xfrm>
              <a:off x="3931" y="2681"/>
              <a:ext cx="376" cy="571"/>
            </a:xfrm>
            <a:custGeom>
              <a:avLst/>
              <a:gdLst/>
              <a:ahLst/>
              <a:cxnLst>
                <a:cxn ang="0">
                  <a:pos x="41" y="473"/>
                </a:cxn>
                <a:cxn ang="0">
                  <a:pos x="41" y="432"/>
                </a:cxn>
                <a:cxn ang="0">
                  <a:pos x="39" y="406"/>
                </a:cxn>
                <a:cxn ang="0">
                  <a:pos x="40" y="375"/>
                </a:cxn>
                <a:cxn ang="0">
                  <a:pos x="49" y="346"/>
                </a:cxn>
                <a:cxn ang="0">
                  <a:pos x="50" y="330"/>
                </a:cxn>
                <a:cxn ang="0">
                  <a:pos x="49" y="307"/>
                </a:cxn>
                <a:cxn ang="0">
                  <a:pos x="39" y="276"/>
                </a:cxn>
                <a:cxn ang="0">
                  <a:pos x="25" y="191"/>
                </a:cxn>
                <a:cxn ang="0">
                  <a:pos x="16" y="127"/>
                </a:cxn>
                <a:cxn ang="0">
                  <a:pos x="6" y="51"/>
                </a:cxn>
                <a:cxn ang="0">
                  <a:pos x="0" y="2"/>
                </a:cxn>
                <a:cxn ang="0">
                  <a:pos x="102" y="0"/>
                </a:cxn>
                <a:cxn ang="0">
                  <a:pos x="161" y="0"/>
                </a:cxn>
                <a:cxn ang="0">
                  <a:pos x="192" y="10"/>
                </a:cxn>
                <a:cxn ang="0">
                  <a:pos x="180" y="38"/>
                </a:cxn>
                <a:cxn ang="0">
                  <a:pos x="194" y="51"/>
                </a:cxn>
                <a:cxn ang="0">
                  <a:pos x="206" y="61"/>
                </a:cxn>
                <a:cxn ang="0">
                  <a:pos x="219" y="75"/>
                </a:cxn>
                <a:cxn ang="0">
                  <a:pos x="232" y="106"/>
                </a:cxn>
                <a:cxn ang="0">
                  <a:pos x="247" y="135"/>
                </a:cxn>
                <a:cxn ang="0">
                  <a:pos x="264" y="152"/>
                </a:cxn>
                <a:cxn ang="0">
                  <a:pos x="278" y="173"/>
                </a:cxn>
                <a:cxn ang="0">
                  <a:pos x="290" y="197"/>
                </a:cxn>
                <a:cxn ang="0">
                  <a:pos x="301" y="219"/>
                </a:cxn>
                <a:cxn ang="0">
                  <a:pos x="320" y="240"/>
                </a:cxn>
                <a:cxn ang="0">
                  <a:pos x="328" y="258"/>
                </a:cxn>
                <a:cxn ang="0">
                  <a:pos x="331" y="281"/>
                </a:cxn>
                <a:cxn ang="0">
                  <a:pos x="341" y="300"/>
                </a:cxn>
                <a:cxn ang="0">
                  <a:pos x="353" y="326"/>
                </a:cxn>
                <a:cxn ang="0">
                  <a:pos x="354" y="355"/>
                </a:cxn>
                <a:cxn ang="0">
                  <a:pos x="375" y="365"/>
                </a:cxn>
                <a:cxn ang="0">
                  <a:pos x="361" y="381"/>
                </a:cxn>
                <a:cxn ang="0">
                  <a:pos x="357" y="396"/>
                </a:cxn>
                <a:cxn ang="0">
                  <a:pos x="351" y="408"/>
                </a:cxn>
                <a:cxn ang="0">
                  <a:pos x="347" y="421"/>
                </a:cxn>
                <a:cxn ang="0">
                  <a:pos x="348" y="424"/>
                </a:cxn>
                <a:cxn ang="0">
                  <a:pos x="339" y="441"/>
                </a:cxn>
                <a:cxn ang="0">
                  <a:pos x="332" y="457"/>
                </a:cxn>
                <a:cxn ang="0">
                  <a:pos x="322" y="467"/>
                </a:cxn>
                <a:cxn ang="0">
                  <a:pos x="331" y="482"/>
                </a:cxn>
                <a:cxn ang="0">
                  <a:pos x="326" y="501"/>
                </a:cxn>
                <a:cxn ang="0">
                  <a:pos x="325" y="525"/>
                </a:cxn>
                <a:cxn ang="0">
                  <a:pos x="301" y="516"/>
                </a:cxn>
                <a:cxn ang="0">
                  <a:pos x="283" y="516"/>
                </a:cxn>
                <a:cxn ang="0">
                  <a:pos x="283" y="546"/>
                </a:cxn>
                <a:cxn ang="0">
                  <a:pos x="273" y="570"/>
                </a:cxn>
                <a:cxn ang="0">
                  <a:pos x="269" y="546"/>
                </a:cxn>
                <a:cxn ang="0">
                  <a:pos x="230" y="541"/>
                </a:cxn>
                <a:cxn ang="0">
                  <a:pos x="177" y="535"/>
                </a:cxn>
                <a:cxn ang="0">
                  <a:pos x="127" y="531"/>
                </a:cxn>
                <a:cxn ang="0">
                  <a:pos x="98" y="529"/>
                </a:cxn>
                <a:cxn ang="0">
                  <a:pos x="53" y="505"/>
                </a:cxn>
              </a:cxnLst>
              <a:rect l="0" t="0" r="r" b="b"/>
              <a:pathLst>
                <a:path w="376" h="571">
                  <a:moveTo>
                    <a:pt x="48" y="492"/>
                  </a:moveTo>
                  <a:lnTo>
                    <a:pt x="45" y="482"/>
                  </a:lnTo>
                  <a:lnTo>
                    <a:pt x="41" y="473"/>
                  </a:lnTo>
                  <a:lnTo>
                    <a:pt x="39" y="459"/>
                  </a:lnTo>
                  <a:lnTo>
                    <a:pt x="41" y="449"/>
                  </a:lnTo>
                  <a:lnTo>
                    <a:pt x="41" y="432"/>
                  </a:lnTo>
                  <a:lnTo>
                    <a:pt x="43" y="422"/>
                  </a:lnTo>
                  <a:lnTo>
                    <a:pt x="42" y="416"/>
                  </a:lnTo>
                  <a:lnTo>
                    <a:pt x="39" y="406"/>
                  </a:lnTo>
                  <a:lnTo>
                    <a:pt x="37" y="393"/>
                  </a:lnTo>
                  <a:lnTo>
                    <a:pt x="37" y="383"/>
                  </a:lnTo>
                  <a:lnTo>
                    <a:pt x="40" y="375"/>
                  </a:lnTo>
                  <a:lnTo>
                    <a:pt x="42" y="369"/>
                  </a:lnTo>
                  <a:lnTo>
                    <a:pt x="43" y="353"/>
                  </a:lnTo>
                  <a:lnTo>
                    <a:pt x="49" y="346"/>
                  </a:lnTo>
                  <a:lnTo>
                    <a:pt x="52" y="341"/>
                  </a:lnTo>
                  <a:lnTo>
                    <a:pt x="56" y="336"/>
                  </a:lnTo>
                  <a:lnTo>
                    <a:pt x="50" y="330"/>
                  </a:lnTo>
                  <a:lnTo>
                    <a:pt x="50" y="322"/>
                  </a:lnTo>
                  <a:lnTo>
                    <a:pt x="50" y="315"/>
                  </a:lnTo>
                  <a:lnTo>
                    <a:pt x="49" y="307"/>
                  </a:lnTo>
                  <a:lnTo>
                    <a:pt x="45" y="300"/>
                  </a:lnTo>
                  <a:lnTo>
                    <a:pt x="40" y="285"/>
                  </a:lnTo>
                  <a:lnTo>
                    <a:pt x="39" y="276"/>
                  </a:lnTo>
                  <a:lnTo>
                    <a:pt x="33" y="263"/>
                  </a:lnTo>
                  <a:lnTo>
                    <a:pt x="29" y="232"/>
                  </a:lnTo>
                  <a:lnTo>
                    <a:pt x="25" y="191"/>
                  </a:lnTo>
                  <a:lnTo>
                    <a:pt x="25" y="184"/>
                  </a:lnTo>
                  <a:lnTo>
                    <a:pt x="18" y="133"/>
                  </a:lnTo>
                  <a:lnTo>
                    <a:pt x="16" y="127"/>
                  </a:lnTo>
                  <a:lnTo>
                    <a:pt x="15" y="113"/>
                  </a:lnTo>
                  <a:lnTo>
                    <a:pt x="11" y="90"/>
                  </a:lnTo>
                  <a:lnTo>
                    <a:pt x="6" y="51"/>
                  </a:lnTo>
                  <a:lnTo>
                    <a:pt x="6" y="45"/>
                  </a:lnTo>
                  <a:lnTo>
                    <a:pt x="2" y="19"/>
                  </a:lnTo>
                  <a:lnTo>
                    <a:pt x="0" y="2"/>
                  </a:lnTo>
                  <a:lnTo>
                    <a:pt x="66" y="2"/>
                  </a:lnTo>
                  <a:lnTo>
                    <a:pt x="78" y="0"/>
                  </a:lnTo>
                  <a:lnTo>
                    <a:pt x="102" y="0"/>
                  </a:lnTo>
                  <a:lnTo>
                    <a:pt x="115" y="2"/>
                  </a:lnTo>
                  <a:lnTo>
                    <a:pt x="132" y="2"/>
                  </a:lnTo>
                  <a:lnTo>
                    <a:pt x="161" y="0"/>
                  </a:lnTo>
                  <a:lnTo>
                    <a:pt x="198" y="0"/>
                  </a:lnTo>
                  <a:lnTo>
                    <a:pt x="196" y="6"/>
                  </a:lnTo>
                  <a:lnTo>
                    <a:pt x="192" y="10"/>
                  </a:lnTo>
                  <a:lnTo>
                    <a:pt x="181" y="24"/>
                  </a:lnTo>
                  <a:lnTo>
                    <a:pt x="178" y="31"/>
                  </a:lnTo>
                  <a:lnTo>
                    <a:pt x="180" y="38"/>
                  </a:lnTo>
                  <a:lnTo>
                    <a:pt x="185" y="45"/>
                  </a:lnTo>
                  <a:lnTo>
                    <a:pt x="190" y="47"/>
                  </a:lnTo>
                  <a:lnTo>
                    <a:pt x="194" y="51"/>
                  </a:lnTo>
                  <a:lnTo>
                    <a:pt x="198" y="57"/>
                  </a:lnTo>
                  <a:lnTo>
                    <a:pt x="202" y="61"/>
                  </a:lnTo>
                  <a:lnTo>
                    <a:pt x="206" y="61"/>
                  </a:lnTo>
                  <a:lnTo>
                    <a:pt x="210" y="63"/>
                  </a:lnTo>
                  <a:lnTo>
                    <a:pt x="215" y="63"/>
                  </a:lnTo>
                  <a:lnTo>
                    <a:pt x="219" y="75"/>
                  </a:lnTo>
                  <a:lnTo>
                    <a:pt x="223" y="84"/>
                  </a:lnTo>
                  <a:lnTo>
                    <a:pt x="228" y="99"/>
                  </a:lnTo>
                  <a:lnTo>
                    <a:pt x="232" y="106"/>
                  </a:lnTo>
                  <a:lnTo>
                    <a:pt x="239" y="119"/>
                  </a:lnTo>
                  <a:lnTo>
                    <a:pt x="241" y="127"/>
                  </a:lnTo>
                  <a:lnTo>
                    <a:pt x="247" y="135"/>
                  </a:lnTo>
                  <a:lnTo>
                    <a:pt x="251" y="139"/>
                  </a:lnTo>
                  <a:lnTo>
                    <a:pt x="256" y="141"/>
                  </a:lnTo>
                  <a:lnTo>
                    <a:pt x="264" y="152"/>
                  </a:lnTo>
                  <a:lnTo>
                    <a:pt x="269" y="166"/>
                  </a:lnTo>
                  <a:lnTo>
                    <a:pt x="273" y="173"/>
                  </a:lnTo>
                  <a:lnTo>
                    <a:pt x="278" y="173"/>
                  </a:lnTo>
                  <a:lnTo>
                    <a:pt x="286" y="184"/>
                  </a:lnTo>
                  <a:lnTo>
                    <a:pt x="291" y="188"/>
                  </a:lnTo>
                  <a:lnTo>
                    <a:pt x="290" y="197"/>
                  </a:lnTo>
                  <a:lnTo>
                    <a:pt x="295" y="207"/>
                  </a:lnTo>
                  <a:lnTo>
                    <a:pt x="297" y="215"/>
                  </a:lnTo>
                  <a:lnTo>
                    <a:pt x="301" y="219"/>
                  </a:lnTo>
                  <a:lnTo>
                    <a:pt x="306" y="229"/>
                  </a:lnTo>
                  <a:lnTo>
                    <a:pt x="315" y="233"/>
                  </a:lnTo>
                  <a:lnTo>
                    <a:pt x="320" y="240"/>
                  </a:lnTo>
                  <a:lnTo>
                    <a:pt x="325" y="242"/>
                  </a:lnTo>
                  <a:lnTo>
                    <a:pt x="326" y="252"/>
                  </a:lnTo>
                  <a:lnTo>
                    <a:pt x="328" y="258"/>
                  </a:lnTo>
                  <a:lnTo>
                    <a:pt x="331" y="264"/>
                  </a:lnTo>
                  <a:lnTo>
                    <a:pt x="332" y="272"/>
                  </a:lnTo>
                  <a:lnTo>
                    <a:pt x="331" y="281"/>
                  </a:lnTo>
                  <a:lnTo>
                    <a:pt x="332" y="289"/>
                  </a:lnTo>
                  <a:lnTo>
                    <a:pt x="336" y="297"/>
                  </a:lnTo>
                  <a:lnTo>
                    <a:pt x="341" y="300"/>
                  </a:lnTo>
                  <a:lnTo>
                    <a:pt x="349" y="309"/>
                  </a:lnTo>
                  <a:lnTo>
                    <a:pt x="349" y="315"/>
                  </a:lnTo>
                  <a:lnTo>
                    <a:pt x="353" y="326"/>
                  </a:lnTo>
                  <a:lnTo>
                    <a:pt x="353" y="341"/>
                  </a:lnTo>
                  <a:lnTo>
                    <a:pt x="352" y="349"/>
                  </a:lnTo>
                  <a:lnTo>
                    <a:pt x="354" y="355"/>
                  </a:lnTo>
                  <a:lnTo>
                    <a:pt x="360" y="356"/>
                  </a:lnTo>
                  <a:lnTo>
                    <a:pt x="367" y="361"/>
                  </a:lnTo>
                  <a:lnTo>
                    <a:pt x="375" y="365"/>
                  </a:lnTo>
                  <a:lnTo>
                    <a:pt x="370" y="373"/>
                  </a:lnTo>
                  <a:lnTo>
                    <a:pt x="365" y="383"/>
                  </a:lnTo>
                  <a:lnTo>
                    <a:pt x="361" y="381"/>
                  </a:lnTo>
                  <a:lnTo>
                    <a:pt x="357" y="381"/>
                  </a:lnTo>
                  <a:lnTo>
                    <a:pt x="359" y="387"/>
                  </a:lnTo>
                  <a:lnTo>
                    <a:pt x="357" y="396"/>
                  </a:lnTo>
                  <a:lnTo>
                    <a:pt x="353" y="400"/>
                  </a:lnTo>
                  <a:lnTo>
                    <a:pt x="348" y="400"/>
                  </a:lnTo>
                  <a:lnTo>
                    <a:pt x="351" y="408"/>
                  </a:lnTo>
                  <a:lnTo>
                    <a:pt x="353" y="414"/>
                  </a:lnTo>
                  <a:lnTo>
                    <a:pt x="352" y="422"/>
                  </a:lnTo>
                  <a:lnTo>
                    <a:pt x="347" y="421"/>
                  </a:lnTo>
                  <a:lnTo>
                    <a:pt x="343" y="422"/>
                  </a:lnTo>
                  <a:lnTo>
                    <a:pt x="343" y="428"/>
                  </a:lnTo>
                  <a:lnTo>
                    <a:pt x="348" y="424"/>
                  </a:lnTo>
                  <a:lnTo>
                    <a:pt x="347" y="435"/>
                  </a:lnTo>
                  <a:lnTo>
                    <a:pt x="345" y="441"/>
                  </a:lnTo>
                  <a:lnTo>
                    <a:pt x="339" y="441"/>
                  </a:lnTo>
                  <a:lnTo>
                    <a:pt x="339" y="449"/>
                  </a:lnTo>
                  <a:lnTo>
                    <a:pt x="331" y="449"/>
                  </a:lnTo>
                  <a:lnTo>
                    <a:pt x="332" y="457"/>
                  </a:lnTo>
                  <a:lnTo>
                    <a:pt x="331" y="463"/>
                  </a:lnTo>
                  <a:lnTo>
                    <a:pt x="330" y="473"/>
                  </a:lnTo>
                  <a:lnTo>
                    <a:pt x="322" y="467"/>
                  </a:lnTo>
                  <a:lnTo>
                    <a:pt x="322" y="476"/>
                  </a:lnTo>
                  <a:lnTo>
                    <a:pt x="326" y="480"/>
                  </a:lnTo>
                  <a:lnTo>
                    <a:pt x="331" y="482"/>
                  </a:lnTo>
                  <a:lnTo>
                    <a:pt x="327" y="492"/>
                  </a:lnTo>
                  <a:lnTo>
                    <a:pt x="330" y="498"/>
                  </a:lnTo>
                  <a:lnTo>
                    <a:pt x="326" y="501"/>
                  </a:lnTo>
                  <a:lnTo>
                    <a:pt x="325" y="511"/>
                  </a:lnTo>
                  <a:lnTo>
                    <a:pt x="326" y="519"/>
                  </a:lnTo>
                  <a:lnTo>
                    <a:pt x="325" y="525"/>
                  </a:lnTo>
                  <a:lnTo>
                    <a:pt x="313" y="525"/>
                  </a:lnTo>
                  <a:lnTo>
                    <a:pt x="306" y="519"/>
                  </a:lnTo>
                  <a:lnTo>
                    <a:pt x="301" y="516"/>
                  </a:lnTo>
                  <a:lnTo>
                    <a:pt x="294" y="513"/>
                  </a:lnTo>
                  <a:lnTo>
                    <a:pt x="289" y="513"/>
                  </a:lnTo>
                  <a:lnTo>
                    <a:pt x="283" y="516"/>
                  </a:lnTo>
                  <a:lnTo>
                    <a:pt x="281" y="523"/>
                  </a:lnTo>
                  <a:lnTo>
                    <a:pt x="283" y="537"/>
                  </a:lnTo>
                  <a:lnTo>
                    <a:pt x="283" y="546"/>
                  </a:lnTo>
                  <a:lnTo>
                    <a:pt x="283" y="560"/>
                  </a:lnTo>
                  <a:lnTo>
                    <a:pt x="283" y="570"/>
                  </a:lnTo>
                  <a:lnTo>
                    <a:pt x="273" y="570"/>
                  </a:lnTo>
                  <a:lnTo>
                    <a:pt x="269" y="566"/>
                  </a:lnTo>
                  <a:lnTo>
                    <a:pt x="269" y="554"/>
                  </a:lnTo>
                  <a:lnTo>
                    <a:pt x="269" y="546"/>
                  </a:lnTo>
                  <a:lnTo>
                    <a:pt x="249" y="543"/>
                  </a:lnTo>
                  <a:lnTo>
                    <a:pt x="237" y="541"/>
                  </a:lnTo>
                  <a:lnTo>
                    <a:pt x="230" y="541"/>
                  </a:lnTo>
                  <a:lnTo>
                    <a:pt x="197" y="537"/>
                  </a:lnTo>
                  <a:lnTo>
                    <a:pt x="185" y="537"/>
                  </a:lnTo>
                  <a:lnTo>
                    <a:pt x="177" y="535"/>
                  </a:lnTo>
                  <a:lnTo>
                    <a:pt x="159" y="535"/>
                  </a:lnTo>
                  <a:lnTo>
                    <a:pt x="146" y="533"/>
                  </a:lnTo>
                  <a:lnTo>
                    <a:pt x="127" y="531"/>
                  </a:lnTo>
                  <a:lnTo>
                    <a:pt x="121" y="531"/>
                  </a:lnTo>
                  <a:lnTo>
                    <a:pt x="103" y="529"/>
                  </a:lnTo>
                  <a:lnTo>
                    <a:pt x="98" y="529"/>
                  </a:lnTo>
                  <a:lnTo>
                    <a:pt x="59" y="525"/>
                  </a:lnTo>
                  <a:lnTo>
                    <a:pt x="53" y="516"/>
                  </a:lnTo>
                  <a:lnTo>
                    <a:pt x="53" y="505"/>
                  </a:lnTo>
                  <a:lnTo>
                    <a:pt x="48" y="49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4" name="Freeform 14"/>
            <p:cNvSpPr>
              <a:spLocks/>
            </p:cNvSpPr>
            <p:nvPr/>
          </p:nvSpPr>
          <p:spPr bwMode="auto">
            <a:xfrm>
              <a:off x="1435" y="958"/>
              <a:ext cx="488" cy="863"/>
            </a:xfrm>
            <a:custGeom>
              <a:avLst/>
              <a:gdLst/>
              <a:ahLst/>
              <a:cxnLst>
                <a:cxn ang="0">
                  <a:pos x="404" y="860"/>
                </a:cxn>
                <a:cxn ang="0">
                  <a:pos x="16" y="860"/>
                </a:cxn>
                <a:cxn ang="0">
                  <a:pos x="20" y="608"/>
                </a:cxn>
                <a:cxn ang="0">
                  <a:pos x="17" y="583"/>
                </a:cxn>
                <a:cxn ang="0">
                  <a:pos x="1" y="581"/>
                </a:cxn>
                <a:cxn ang="0">
                  <a:pos x="1" y="560"/>
                </a:cxn>
                <a:cxn ang="0">
                  <a:pos x="15" y="524"/>
                </a:cxn>
                <a:cxn ang="0">
                  <a:pos x="28" y="512"/>
                </a:cxn>
                <a:cxn ang="0">
                  <a:pos x="30" y="488"/>
                </a:cxn>
                <a:cxn ang="0">
                  <a:pos x="42" y="462"/>
                </a:cxn>
                <a:cxn ang="0">
                  <a:pos x="60" y="417"/>
                </a:cxn>
                <a:cxn ang="0">
                  <a:pos x="51" y="394"/>
                </a:cxn>
                <a:cxn ang="0">
                  <a:pos x="36" y="386"/>
                </a:cxn>
                <a:cxn ang="0">
                  <a:pos x="23" y="368"/>
                </a:cxn>
                <a:cxn ang="0">
                  <a:pos x="20" y="335"/>
                </a:cxn>
                <a:cxn ang="0">
                  <a:pos x="15" y="214"/>
                </a:cxn>
                <a:cxn ang="0">
                  <a:pos x="93" y="124"/>
                </a:cxn>
                <a:cxn ang="0">
                  <a:pos x="113" y="155"/>
                </a:cxn>
                <a:cxn ang="0">
                  <a:pos x="119" y="177"/>
                </a:cxn>
                <a:cxn ang="0">
                  <a:pos x="117" y="193"/>
                </a:cxn>
                <a:cxn ang="0">
                  <a:pos x="150" y="216"/>
                </a:cxn>
                <a:cxn ang="0">
                  <a:pos x="179" y="255"/>
                </a:cxn>
                <a:cxn ang="0">
                  <a:pos x="188" y="271"/>
                </a:cxn>
                <a:cxn ang="0">
                  <a:pos x="203" y="277"/>
                </a:cxn>
                <a:cxn ang="0">
                  <a:pos x="213" y="290"/>
                </a:cxn>
                <a:cxn ang="0">
                  <a:pos x="229" y="290"/>
                </a:cxn>
                <a:cxn ang="0">
                  <a:pos x="225" y="316"/>
                </a:cxn>
                <a:cxn ang="0">
                  <a:pos x="219" y="347"/>
                </a:cxn>
                <a:cxn ang="0">
                  <a:pos x="219" y="360"/>
                </a:cxn>
                <a:cxn ang="0">
                  <a:pos x="223" y="378"/>
                </a:cxn>
                <a:cxn ang="0">
                  <a:pos x="212" y="396"/>
                </a:cxn>
                <a:cxn ang="0">
                  <a:pos x="210" y="415"/>
                </a:cxn>
                <a:cxn ang="0">
                  <a:pos x="227" y="435"/>
                </a:cxn>
                <a:cxn ang="0">
                  <a:pos x="249" y="417"/>
                </a:cxn>
                <a:cxn ang="0">
                  <a:pos x="269" y="417"/>
                </a:cxn>
                <a:cxn ang="0">
                  <a:pos x="274" y="435"/>
                </a:cxn>
                <a:cxn ang="0">
                  <a:pos x="293" y="476"/>
                </a:cxn>
                <a:cxn ang="0">
                  <a:pos x="299" y="507"/>
                </a:cxn>
                <a:cxn ang="0">
                  <a:pos x="309" y="518"/>
                </a:cxn>
                <a:cxn ang="0">
                  <a:pos x="327" y="540"/>
                </a:cxn>
                <a:cxn ang="0">
                  <a:pos x="342" y="565"/>
                </a:cxn>
                <a:cxn ang="0">
                  <a:pos x="350" y="556"/>
                </a:cxn>
                <a:cxn ang="0">
                  <a:pos x="385" y="558"/>
                </a:cxn>
                <a:cxn ang="0">
                  <a:pos x="404" y="548"/>
                </a:cxn>
                <a:cxn ang="0">
                  <a:pos x="440" y="546"/>
                </a:cxn>
                <a:cxn ang="0">
                  <a:pos x="451" y="537"/>
                </a:cxn>
                <a:cxn ang="0">
                  <a:pos x="457" y="526"/>
                </a:cxn>
                <a:cxn ang="0">
                  <a:pos x="474" y="536"/>
                </a:cxn>
                <a:cxn ang="0">
                  <a:pos x="481" y="552"/>
                </a:cxn>
              </a:cxnLst>
              <a:rect l="0" t="0" r="r" b="b"/>
              <a:pathLst>
                <a:path w="488" h="863">
                  <a:moveTo>
                    <a:pt x="487" y="862"/>
                  </a:moveTo>
                  <a:lnTo>
                    <a:pt x="453" y="862"/>
                  </a:lnTo>
                  <a:lnTo>
                    <a:pt x="450" y="860"/>
                  </a:lnTo>
                  <a:lnTo>
                    <a:pt x="404" y="860"/>
                  </a:lnTo>
                  <a:lnTo>
                    <a:pt x="399" y="862"/>
                  </a:lnTo>
                  <a:lnTo>
                    <a:pt x="333" y="862"/>
                  </a:lnTo>
                  <a:lnTo>
                    <a:pt x="251" y="860"/>
                  </a:lnTo>
                  <a:lnTo>
                    <a:pt x="16" y="860"/>
                  </a:lnTo>
                  <a:lnTo>
                    <a:pt x="16" y="640"/>
                  </a:lnTo>
                  <a:lnTo>
                    <a:pt x="20" y="628"/>
                  </a:lnTo>
                  <a:lnTo>
                    <a:pt x="22" y="614"/>
                  </a:lnTo>
                  <a:lnTo>
                    <a:pt x="20" y="608"/>
                  </a:lnTo>
                  <a:lnTo>
                    <a:pt x="20" y="604"/>
                  </a:lnTo>
                  <a:lnTo>
                    <a:pt x="25" y="597"/>
                  </a:lnTo>
                  <a:lnTo>
                    <a:pt x="25" y="590"/>
                  </a:lnTo>
                  <a:lnTo>
                    <a:pt x="17" y="583"/>
                  </a:lnTo>
                  <a:lnTo>
                    <a:pt x="13" y="585"/>
                  </a:lnTo>
                  <a:lnTo>
                    <a:pt x="10" y="581"/>
                  </a:lnTo>
                  <a:lnTo>
                    <a:pt x="5" y="583"/>
                  </a:lnTo>
                  <a:lnTo>
                    <a:pt x="1" y="581"/>
                  </a:lnTo>
                  <a:lnTo>
                    <a:pt x="1" y="572"/>
                  </a:lnTo>
                  <a:lnTo>
                    <a:pt x="0" y="571"/>
                  </a:lnTo>
                  <a:lnTo>
                    <a:pt x="0" y="566"/>
                  </a:lnTo>
                  <a:lnTo>
                    <a:pt x="1" y="560"/>
                  </a:lnTo>
                  <a:lnTo>
                    <a:pt x="1" y="554"/>
                  </a:lnTo>
                  <a:lnTo>
                    <a:pt x="6" y="546"/>
                  </a:lnTo>
                  <a:lnTo>
                    <a:pt x="11" y="532"/>
                  </a:lnTo>
                  <a:lnTo>
                    <a:pt x="15" y="524"/>
                  </a:lnTo>
                  <a:lnTo>
                    <a:pt x="18" y="520"/>
                  </a:lnTo>
                  <a:lnTo>
                    <a:pt x="22" y="518"/>
                  </a:lnTo>
                  <a:lnTo>
                    <a:pt x="23" y="514"/>
                  </a:lnTo>
                  <a:lnTo>
                    <a:pt x="28" y="512"/>
                  </a:lnTo>
                  <a:lnTo>
                    <a:pt x="30" y="497"/>
                  </a:lnTo>
                  <a:lnTo>
                    <a:pt x="32" y="493"/>
                  </a:lnTo>
                  <a:lnTo>
                    <a:pt x="30" y="493"/>
                  </a:lnTo>
                  <a:lnTo>
                    <a:pt x="30" y="488"/>
                  </a:lnTo>
                  <a:lnTo>
                    <a:pt x="36" y="480"/>
                  </a:lnTo>
                  <a:lnTo>
                    <a:pt x="38" y="478"/>
                  </a:lnTo>
                  <a:lnTo>
                    <a:pt x="41" y="470"/>
                  </a:lnTo>
                  <a:lnTo>
                    <a:pt x="42" y="462"/>
                  </a:lnTo>
                  <a:lnTo>
                    <a:pt x="45" y="454"/>
                  </a:lnTo>
                  <a:lnTo>
                    <a:pt x="52" y="435"/>
                  </a:lnTo>
                  <a:lnTo>
                    <a:pt x="54" y="429"/>
                  </a:lnTo>
                  <a:lnTo>
                    <a:pt x="60" y="417"/>
                  </a:lnTo>
                  <a:lnTo>
                    <a:pt x="59" y="412"/>
                  </a:lnTo>
                  <a:lnTo>
                    <a:pt x="55" y="406"/>
                  </a:lnTo>
                  <a:lnTo>
                    <a:pt x="54" y="398"/>
                  </a:lnTo>
                  <a:lnTo>
                    <a:pt x="51" y="394"/>
                  </a:lnTo>
                  <a:lnTo>
                    <a:pt x="45" y="394"/>
                  </a:lnTo>
                  <a:lnTo>
                    <a:pt x="42" y="388"/>
                  </a:lnTo>
                  <a:lnTo>
                    <a:pt x="38" y="392"/>
                  </a:lnTo>
                  <a:lnTo>
                    <a:pt x="36" y="386"/>
                  </a:lnTo>
                  <a:lnTo>
                    <a:pt x="33" y="384"/>
                  </a:lnTo>
                  <a:lnTo>
                    <a:pt x="30" y="380"/>
                  </a:lnTo>
                  <a:lnTo>
                    <a:pt x="26" y="372"/>
                  </a:lnTo>
                  <a:lnTo>
                    <a:pt x="23" y="368"/>
                  </a:lnTo>
                  <a:lnTo>
                    <a:pt x="20" y="360"/>
                  </a:lnTo>
                  <a:lnTo>
                    <a:pt x="23" y="347"/>
                  </a:lnTo>
                  <a:lnTo>
                    <a:pt x="20" y="343"/>
                  </a:lnTo>
                  <a:lnTo>
                    <a:pt x="20" y="335"/>
                  </a:lnTo>
                  <a:lnTo>
                    <a:pt x="15" y="326"/>
                  </a:lnTo>
                  <a:lnTo>
                    <a:pt x="16" y="320"/>
                  </a:lnTo>
                  <a:lnTo>
                    <a:pt x="16" y="230"/>
                  </a:lnTo>
                  <a:lnTo>
                    <a:pt x="15" y="214"/>
                  </a:lnTo>
                  <a:lnTo>
                    <a:pt x="16" y="201"/>
                  </a:lnTo>
                  <a:lnTo>
                    <a:pt x="16" y="0"/>
                  </a:lnTo>
                  <a:lnTo>
                    <a:pt x="93" y="0"/>
                  </a:lnTo>
                  <a:lnTo>
                    <a:pt x="93" y="124"/>
                  </a:lnTo>
                  <a:lnTo>
                    <a:pt x="95" y="128"/>
                  </a:lnTo>
                  <a:lnTo>
                    <a:pt x="106" y="146"/>
                  </a:lnTo>
                  <a:lnTo>
                    <a:pt x="109" y="152"/>
                  </a:lnTo>
                  <a:lnTo>
                    <a:pt x="113" y="155"/>
                  </a:lnTo>
                  <a:lnTo>
                    <a:pt x="117" y="160"/>
                  </a:lnTo>
                  <a:lnTo>
                    <a:pt x="117" y="167"/>
                  </a:lnTo>
                  <a:lnTo>
                    <a:pt x="121" y="171"/>
                  </a:lnTo>
                  <a:lnTo>
                    <a:pt x="119" y="177"/>
                  </a:lnTo>
                  <a:lnTo>
                    <a:pt x="117" y="179"/>
                  </a:lnTo>
                  <a:lnTo>
                    <a:pt x="123" y="187"/>
                  </a:lnTo>
                  <a:lnTo>
                    <a:pt x="123" y="189"/>
                  </a:lnTo>
                  <a:lnTo>
                    <a:pt x="117" y="193"/>
                  </a:lnTo>
                  <a:lnTo>
                    <a:pt x="130" y="201"/>
                  </a:lnTo>
                  <a:lnTo>
                    <a:pt x="133" y="204"/>
                  </a:lnTo>
                  <a:lnTo>
                    <a:pt x="135" y="209"/>
                  </a:lnTo>
                  <a:lnTo>
                    <a:pt x="150" y="216"/>
                  </a:lnTo>
                  <a:lnTo>
                    <a:pt x="153" y="222"/>
                  </a:lnTo>
                  <a:lnTo>
                    <a:pt x="163" y="232"/>
                  </a:lnTo>
                  <a:lnTo>
                    <a:pt x="170" y="245"/>
                  </a:lnTo>
                  <a:lnTo>
                    <a:pt x="179" y="255"/>
                  </a:lnTo>
                  <a:lnTo>
                    <a:pt x="180" y="257"/>
                  </a:lnTo>
                  <a:lnTo>
                    <a:pt x="180" y="265"/>
                  </a:lnTo>
                  <a:lnTo>
                    <a:pt x="184" y="269"/>
                  </a:lnTo>
                  <a:lnTo>
                    <a:pt x="188" y="271"/>
                  </a:lnTo>
                  <a:lnTo>
                    <a:pt x="193" y="277"/>
                  </a:lnTo>
                  <a:lnTo>
                    <a:pt x="192" y="284"/>
                  </a:lnTo>
                  <a:lnTo>
                    <a:pt x="196" y="284"/>
                  </a:lnTo>
                  <a:lnTo>
                    <a:pt x="203" y="277"/>
                  </a:lnTo>
                  <a:lnTo>
                    <a:pt x="205" y="285"/>
                  </a:lnTo>
                  <a:lnTo>
                    <a:pt x="205" y="290"/>
                  </a:lnTo>
                  <a:lnTo>
                    <a:pt x="207" y="292"/>
                  </a:lnTo>
                  <a:lnTo>
                    <a:pt x="213" y="290"/>
                  </a:lnTo>
                  <a:lnTo>
                    <a:pt x="219" y="290"/>
                  </a:lnTo>
                  <a:lnTo>
                    <a:pt x="224" y="288"/>
                  </a:lnTo>
                  <a:lnTo>
                    <a:pt x="227" y="288"/>
                  </a:lnTo>
                  <a:lnTo>
                    <a:pt x="229" y="290"/>
                  </a:lnTo>
                  <a:lnTo>
                    <a:pt x="227" y="300"/>
                  </a:lnTo>
                  <a:lnTo>
                    <a:pt x="227" y="306"/>
                  </a:lnTo>
                  <a:lnTo>
                    <a:pt x="224" y="308"/>
                  </a:lnTo>
                  <a:lnTo>
                    <a:pt x="225" y="316"/>
                  </a:lnTo>
                  <a:lnTo>
                    <a:pt x="219" y="335"/>
                  </a:lnTo>
                  <a:lnTo>
                    <a:pt x="219" y="337"/>
                  </a:lnTo>
                  <a:lnTo>
                    <a:pt x="219" y="343"/>
                  </a:lnTo>
                  <a:lnTo>
                    <a:pt x="219" y="347"/>
                  </a:lnTo>
                  <a:lnTo>
                    <a:pt x="214" y="349"/>
                  </a:lnTo>
                  <a:lnTo>
                    <a:pt x="214" y="353"/>
                  </a:lnTo>
                  <a:lnTo>
                    <a:pt x="219" y="357"/>
                  </a:lnTo>
                  <a:lnTo>
                    <a:pt x="219" y="360"/>
                  </a:lnTo>
                  <a:lnTo>
                    <a:pt x="215" y="364"/>
                  </a:lnTo>
                  <a:lnTo>
                    <a:pt x="219" y="370"/>
                  </a:lnTo>
                  <a:lnTo>
                    <a:pt x="223" y="372"/>
                  </a:lnTo>
                  <a:lnTo>
                    <a:pt x="223" y="378"/>
                  </a:lnTo>
                  <a:lnTo>
                    <a:pt x="225" y="384"/>
                  </a:lnTo>
                  <a:lnTo>
                    <a:pt x="217" y="388"/>
                  </a:lnTo>
                  <a:lnTo>
                    <a:pt x="213" y="392"/>
                  </a:lnTo>
                  <a:lnTo>
                    <a:pt x="212" y="396"/>
                  </a:lnTo>
                  <a:lnTo>
                    <a:pt x="213" y="402"/>
                  </a:lnTo>
                  <a:lnTo>
                    <a:pt x="215" y="406"/>
                  </a:lnTo>
                  <a:lnTo>
                    <a:pt x="215" y="411"/>
                  </a:lnTo>
                  <a:lnTo>
                    <a:pt x="210" y="415"/>
                  </a:lnTo>
                  <a:lnTo>
                    <a:pt x="212" y="423"/>
                  </a:lnTo>
                  <a:lnTo>
                    <a:pt x="219" y="423"/>
                  </a:lnTo>
                  <a:lnTo>
                    <a:pt x="219" y="427"/>
                  </a:lnTo>
                  <a:lnTo>
                    <a:pt x="227" y="435"/>
                  </a:lnTo>
                  <a:lnTo>
                    <a:pt x="233" y="434"/>
                  </a:lnTo>
                  <a:lnTo>
                    <a:pt x="237" y="425"/>
                  </a:lnTo>
                  <a:lnTo>
                    <a:pt x="242" y="425"/>
                  </a:lnTo>
                  <a:lnTo>
                    <a:pt x="249" y="417"/>
                  </a:lnTo>
                  <a:lnTo>
                    <a:pt x="255" y="404"/>
                  </a:lnTo>
                  <a:lnTo>
                    <a:pt x="260" y="404"/>
                  </a:lnTo>
                  <a:lnTo>
                    <a:pt x="263" y="412"/>
                  </a:lnTo>
                  <a:lnTo>
                    <a:pt x="269" y="417"/>
                  </a:lnTo>
                  <a:lnTo>
                    <a:pt x="271" y="419"/>
                  </a:lnTo>
                  <a:lnTo>
                    <a:pt x="269" y="425"/>
                  </a:lnTo>
                  <a:lnTo>
                    <a:pt x="274" y="427"/>
                  </a:lnTo>
                  <a:lnTo>
                    <a:pt x="274" y="435"/>
                  </a:lnTo>
                  <a:lnTo>
                    <a:pt x="276" y="447"/>
                  </a:lnTo>
                  <a:lnTo>
                    <a:pt x="277" y="456"/>
                  </a:lnTo>
                  <a:lnTo>
                    <a:pt x="288" y="474"/>
                  </a:lnTo>
                  <a:lnTo>
                    <a:pt x="293" y="476"/>
                  </a:lnTo>
                  <a:lnTo>
                    <a:pt x="299" y="484"/>
                  </a:lnTo>
                  <a:lnTo>
                    <a:pt x="299" y="497"/>
                  </a:lnTo>
                  <a:lnTo>
                    <a:pt x="295" y="498"/>
                  </a:lnTo>
                  <a:lnTo>
                    <a:pt x="299" y="507"/>
                  </a:lnTo>
                  <a:lnTo>
                    <a:pt x="303" y="514"/>
                  </a:lnTo>
                  <a:lnTo>
                    <a:pt x="305" y="515"/>
                  </a:lnTo>
                  <a:lnTo>
                    <a:pt x="305" y="518"/>
                  </a:lnTo>
                  <a:lnTo>
                    <a:pt x="309" y="518"/>
                  </a:lnTo>
                  <a:lnTo>
                    <a:pt x="315" y="514"/>
                  </a:lnTo>
                  <a:lnTo>
                    <a:pt x="322" y="521"/>
                  </a:lnTo>
                  <a:lnTo>
                    <a:pt x="329" y="536"/>
                  </a:lnTo>
                  <a:lnTo>
                    <a:pt x="327" y="540"/>
                  </a:lnTo>
                  <a:lnTo>
                    <a:pt x="333" y="550"/>
                  </a:lnTo>
                  <a:lnTo>
                    <a:pt x="331" y="556"/>
                  </a:lnTo>
                  <a:lnTo>
                    <a:pt x="337" y="562"/>
                  </a:lnTo>
                  <a:lnTo>
                    <a:pt x="342" y="565"/>
                  </a:lnTo>
                  <a:lnTo>
                    <a:pt x="346" y="568"/>
                  </a:lnTo>
                  <a:lnTo>
                    <a:pt x="347" y="568"/>
                  </a:lnTo>
                  <a:lnTo>
                    <a:pt x="347" y="562"/>
                  </a:lnTo>
                  <a:lnTo>
                    <a:pt x="350" y="556"/>
                  </a:lnTo>
                  <a:lnTo>
                    <a:pt x="357" y="552"/>
                  </a:lnTo>
                  <a:lnTo>
                    <a:pt x="377" y="556"/>
                  </a:lnTo>
                  <a:lnTo>
                    <a:pt x="380" y="560"/>
                  </a:lnTo>
                  <a:lnTo>
                    <a:pt x="385" y="558"/>
                  </a:lnTo>
                  <a:lnTo>
                    <a:pt x="385" y="548"/>
                  </a:lnTo>
                  <a:lnTo>
                    <a:pt x="394" y="544"/>
                  </a:lnTo>
                  <a:lnTo>
                    <a:pt x="399" y="550"/>
                  </a:lnTo>
                  <a:lnTo>
                    <a:pt x="404" y="548"/>
                  </a:lnTo>
                  <a:lnTo>
                    <a:pt x="407" y="548"/>
                  </a:lnTo>
                  <a:lnTo>
                    <a:pt x="424" y="546"/>
                  </a:lnTo>
                  <a:lnTo>
                    <a:pt x="428" y="550"/>
                  </a:lnTo>
                  <a:lnTo>
                    <a:pt x="440" y="546"/>
                  </a:lnTo>
                  <a:lnTo>
                    <a:pt x="445" y="546"/>
                  </a:lnTo>
                  <a:lnTo>
                    <a:pt x="454" y="548"/>
                  </a:lnTo>
                  <a:lnTo>
                    <a:pt x="455" y="546"/>
                  </a:lnTo>
                  <a:lnTo>
                    <a:pt x="451" y="537"/>
                  </a:lnTo>
                  <a:lnTo>
                    <a:pt x="451" y="534"/>
                  </a:lnTo>
                  <a:lnTo>
                    <a:pt x="454" y="532"/>
                  </a:lnTo>
                  <a:lnTo>
                    <a:pt x="454" y="526"/>
                  </a:lnTo>
                  <a:lnTo>
                    <a:pt x="457" y="526"/>
                  </a:lnTo>
                  <a:lnTo>
                    <a:pt x="462" y="521"/>
                  </a:lnTo>
                  <a:lnTo>
                    <a:pt x="465" y="524"/>
                  </a:lnTo>
                  <a:lnTo>
                    <a:pt x="470" y="534"/>
                  </a:lnTo>
                  <a:lnTo>
                    <a:pt x="474" y="536"/>
                  </a:lnTo>
                  <a:lnTo>
                    <a:pt x="472" y="537"/>
                  </a:lnTo>
                  <a:lnTo>
                    <a:pt x="474" y="542"/>
                  </a:lnTo>
                  <a:lnTo>
                    <a:pt x="481" y="548"/>
                  </a:lnTo>
                  <a:lnTo>
                    <a:pt x="481" y="552"/>
                  </a:lnTo>
                  <a:lnTo>
                    <a:pt x="484" y="554"/>
                  </a:lnTo>
                  <a:lnTo>
                    <a:pt x="487" y="554"/>
                  </a:lnTo>
                  <a:lnTo>
                    <a:pt x="487" y="86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5" name="Freeform 15"/>
            <p:cNvSpPr>
              <a:spLocks/>
            </p:cNvSpPr>
            <p:nvPr/>
          </p:nvSpPr>
          <p:spPr bwMode="auto">
            <a:xfrm>
              <a:off x="3466" y="1756"/>
              <a:ext cx="316" cy="678"/>
            </a:xfrm>
            <a:custGeom>
              <a:avLst/>
              <a:gdLst/>
              <a:ahLst/>
              <a:cxnLst>
                <a:cxn ang="0">
                  <a:pos x="174" y="667"/>
                </a:cxn>
                <a:cxn ang="0">
                  <a:pos x="170" y="673"/>
                </a:cxn>
                <a:cxn ang="0">
                  <a:pos x="161" y="650"/>
                </a:cxn>
                <a:cxn ang="0">
                  <a:pos x="163" y="623"/>
                </a:cxn>
                <a:cxn ang="0">
                  <a:pos x="158" y="598"/>
                </a:cxn>
                <a:cxn ang="0">
                  <a:pos x="140" y="576"/>
                </a:cxn>
                <a:cxn ang="0">
                  <a:pos x="120" y="564"/>
                </a:cxn>
                <a:cxn ang="0">
                  <a:pos x="106" y="545"/>
                </a:cxn>
                <a:cxn ang="0">
                  <a:pos x="89" y="529"/>
                </a:cxn>
                <a:cxn ang="0">
                  <a:pos x="95" y="501"/>
                </a:cxn>
                <a:cxn ang="0">
                  <a:pos x="104" y="474"/>
                </a:cxn>
                <a:cxn ang="0">
                  <a:pos x="109" y="453"/>
                </a:cxn>
                <a:cxn ang="0">
                  <a:pos x="86" y="437"/>
                </a:cxn>
                <a:cxn ang="0">
                  <a:pos x="75" y="447"/>
                </a:cxn>
                <a:cxn ang="0">
                  <a:pos x="63" y="433"/>
                </a:cxn>
                <a:cxn ang="0">
                  <a:pos x="62" y="404"/>
                </a:cxn>
                <a:cxn ang="0">
                  <a:pos x="45" y="381"/>
                </a:cxn>
                <a:cxn ang="0">
                  <a:pos x="16" y="349"/>
                </a:cxn>
                <a:cxn ang="0">
                  <a:pos x="4" y="324"/>
                </a:cxn>
                <a:cxn ang="0">
                  <a:pos x="0" y="289"/>
                </a:cxn>
                <a:cxn ang="0">
                  <a:pos x="9" y="261"/>
                </a:cxn>
                <a:cxn ang="0">
                  <a:pos x="6" y="240"/>
                </a:cxn>
                <a:cxn ang="0">
                  <a:pos x="19" y="232"/>
                </a:cxn>
                <a:cxn ang="0">
                  <a:pos x="33" y="207"/>
                </a:cxn>
                <a:cxn ang="0">
                  <a:pos x="43" y="170"/>
                </a:cxn>
                <a:cxn ang="0">
                  <a:pos x="33" y="152"/>
                </a:cxn>
                <a:cxn ang="0">
                  <a:pos x="45" y="134"/>
                </a:cxn>
                <a:cxn ang="0">
                  <a:pos x="70" y="125"/>
                </a:cxn>
                <a:cxn ang="0">
                  <a:pos x="86" y="117"/>
                </a:cxn>
                <a:cxn ang="0">
                  <a:pos x="95" y="92"/>
                </a:cxn>
                <a:cxn ang="0">
                  <a:pos x="106" y="74"/>
                </a:cxn>
                <a:cxn ang="0">
                  <a:pos x="106" y="50"/>
                </a:cxn>
                <a:cxn ang="0">
                  <a:pos x="86" y="26"/>
                </a:cxn>
                <a:cxn ang="0">
                  <a:pos x="168" y="0"/>
                </a:cxn>
                <a:cxn ang="0">
                  <a:pos x="220" y="0"/>
                </a:cxn>
                <a:cxn ang="0">
                  <a:pos x="290" y="22"/>
                </a:cxn>
                <a:cxn ang="0">
                  <a:pos x="303" y="54"/>
                </a:cxn>
                <a:cxn ang="0">
                  <a:pos x="312" y="92"/>
                </a:cxn>
                <a:cxn ang="0">
                  <a:pos x="314" y="292"/>
                </a:cxn>
                <a:cxn ang="0">
                  <a:pos x="313" y="373"/>
                </a:cxn>
                <a:cxn ang="0">
                  <a:pos x="307" y="400"/>
                </a:cxn>
                <a:cxn ang="0">
                  <a:pos x="308" y="420"/>
                </a:cxn>
                <a:cxn ang="0">
                  <a:pos x="313" y="443"/>
                </a:cxn>
                <a:cxn ang="0">
                  <a:pos x="313" y="470"/>
                </a:cxn>
                <a:cxn ang="0">
                  <a:pos x="303" y="488"/>
                </a:cxn>
                <a:cxn ang="0">
                  <a:pos x="290" y="513"/>
                </a:cxn>
                <a:cxn ang="0">
                  <a:pos x="277" y="527"/>
                </a:cxn>
                <a:cxn ang="0">
                  <a:pos x="273" y="550"/>
                </a:cxn>
                <a:cxn ang="0">
                  <a:pos x="272" y="572"/>
                </a:cxn>
                <a:cxn ang="0">
                  <a:pos x="266" y="591"/>
                </a:cxn>
                <a:cxn ang="0">
                  <a:pos x="268" y="620"/>
                </a:cxn>
                <a:cxn ang="0">
                  <a:pos x="244" y="623"/>
                </a:cxn>
                <a:cxn ang="0">
                  <a:pos x="236" y="646"/>
                </a:cxn>
                <a:cxn ang="0">
                  <a:pos x="232" y="664"/>
                </a:cxn>
                <a:cxn ang="0">
                  <a:pos x="209" y="650"/>
                </a:cxn>
                <a:cxn ang="0">
                  <a:pos x="193" y="650"/>
                </a:cxn>
              </a:cxnLst>
              <a:rect l="0" t="0" r="r" b="b"/>
              <a:pathLst>
                <a:path w="316" h="678">
                  <a:moveTo>
                    <a:pt x="184" y="677"/>
                  </a:moveTo>
                  <a:lnTo>
                    <a:pt x="178" y="668"/>
                  </a:lnTo>
                  <a:lnTo>
                    <a:pt x="174" y="667"/>
                  </a:lnTo>
                  <a:lnTo>
                    <a:pt x="177" y="674"/>
                  </a:lnTo>
                  <a:lnTo>
                    <a:pt x="173" y="677"/>
                  </a:lnTo>
                  <a:lnTo>
                    <a:pt x="170" y="673"/>
                  </a:lnTo>
                  <a:lnTo>
                    <a:pt x="166" y="664"/>
                  </a:lnTo>
                  <a:lnTo>
                    <a:pt x="163" y="656"/>
                  </a:lnTo>
                  <a:lnTo>
                    <a:pt x="161" y="650"/>
                  </a:lnTo>
                  <a:lnTo>
                    <a:pt x="158" y="642"/>
                  </a:lnTo>
                  <a:lnTo>
                    <a:pt x="164" y="634"/>
                  </a:lnTo>
                  <a:lnTo>
                    <a:pt x="163" y="623"/>
                  </a:lnTo>
                  <a:lnTo>
                    <a:pt x="158" y="613"/>
                  </a:lnTo>
                  <a:lnTo>
                    <a:pt x="156" y="607"/>
                  </a:lnTo>
                  <a:lnTo>
                    <a:pt x="158" y="598"/>
                  </a:lnTo>
                  <a:lnTo>
                    <a:pt x="147" y="586"/>
                  </a:lnTo>
                  <a:lnTo>
                    <a:pt x="144" y="578"/>
                  </a:lnTo>
                  <a:lnTo>
                    <a:pt x="140" y="576"/>
                  </a:lnTo>
                  <a:lnTo>
                    <a:pt x="132" y="568"/>
                  </a:lnTo>
                  <a:lnTo>
                    <a:pt x="126" y="570"/>
                  </a:lnTo>
                  <a:lnTo>
                    <a:pt x="120" y="564"/>
                  </a:lnTo>
                  <a:lnTo>
                    <a:pt x="119" y="558"/>
                  </a:lnTo>
                  <a:lnTo>
                    <a:pt x="109" y="552"/>
                  </a:lnTo>
                  <a:lnTo>
                    <a:pt x="106" y="545"/>
                  </a:lnTo>
                  <a:lnTo>
                    <a:pt x="98" y="539"/>
                  </a:lnTo>
                  <a:lnTo>
                    <a:pt x="95" y="533"/>
                  </a:lnTo>
                  <a:lnTo>
                    <a:pt x="89" y="529"/>
                  </a:lnTo>
                  <a:lnTo>
                    <a:pt x="88" y="515"/>
                  </a:lnTo>
                  <a:lnTo>
                    <a:pt x="89" y="508"/>
                  </a:lnTo>
                  <a:lnTo>
                    <a:pt x="95" y="501"/>
                  </a:lnTo>
                  <a:lnTo>
                    <a:pt x="97" y="492"/>
                  </a:lnTo>
                  <a:lnTo>
                    <a:pt x="105" y="480"/>
                  </a:lnTo>
                  <a:lnTo>
                    <a:pt x="104" y="474"/>
                  </a:lnTo>
                  <a:lnTo>
                    <a:pt x="104" y="463"/>
                  </a:lnTo>
                  <a:lnTo>
                    <a:pt x="107" y="460"/>
                  </a:lnTo>
                  <a:lnTo>
                    <a:pt x="109" y="453"/>
                  </a:lnTo>
                  <a:lnTo>
                    <a:pt x="100" y="441"/>
                  </a:lnTo>
                  <a:lnTo>
                    <a:pt x="93" y="441"/>
                  </a:lnTo>
                  <a:lnTo>
                    <a:pt x="86" y="437"/>
                  </a:lnTo>
                  <a:lnTo>
                    <a:pt x="83" y="437"/>
                  </a:lnTo>
                  <a:lnTo>
                    <a:pt x="79" y="441"/>
                  </a:lnTo>
                  <a:lnTo>
                    <a:pt x="75" y="447"/>
                  </a:lnTo>
                  <a:lnTo>
                    <a:pt x="70" y="449"/>
                  </a:lnTo>
                  <a:lnTo>
                    <a:pt x="66" y="443"/>
                  </a:lnTo>
                  <a:lnTo>
                    <a:pt x="63" y="433"/>
                  </a:lnTo>
                  <a:lnTo>
                    <a:pt x="62" y="425"/>
                  </a:lnTo>
                  <a:lnTo>
                    <a:pt x="63" y="418"/>
                  </a:lnTo>
                  <a:lnTo>
                    <a:pt x="62" y="404"/>
                  </a:lnTo>
                  <a:lnTo>
                    <a:pt x="55" y="394"/>
                  </a:lnTo>
                  <a:lnTo>
                    <a:pt x="48" y="385"/>
                  </a:lnTo>
                  <a:lnTo>
                    <a:pt x="45" y="381"/>
                  </a:lnTo>
                  <a:lnTo>
                    <a:pt x="33" y="375"/>
                  </a:lnTo>
                  <a:lnTo>
                    <a:pt x="27" y="362"/>
                  </a:lnTo>
                  <a:lnTo>
                    <a:pt x="16" y="349"/>
                  </a:lnTo>
                  <a:lnTo>
                    <a:pt x="11" y="343"/>
                  </a:lnTo>
                  <a:lnTo>
                    <a:pt x="10" y="335"/>
                  </a:lnTo>
                  <a:lnTo>
                    <a:pt x="4" y="324"/>
                  </a:lnTo>
                  <a:lnTo>
                    <a:pt x="4" y="318"/>
                  </a:lnTo>
                  <a:lnTo>
                    <a:pt x="4" y="308"/>
                  </a:lnTo>
                  <a:lnTo>
                    <a:pt x="0" y="289"/>
                  </a:lnTo>
                  <a:lnTo>
                    <a:pt x="1" y="283"/>
                  </a:lnTo>
                  <a:lnTo>
                    <a:pt x="4" y="267"/>
                  </a:lnTo>
                  <a:lnTo>
                    <a:pt x="9" y="261"/>
                  </a:lnTo>
                  <a:lnTo>
                    <a:pt x="9" y="255"/>
                  </a:lnTo>
                  <a:lnTo>
                    <a:pt x="10" y="248"/>
                  </a:lnTo>
                  <a:lnTo>
                    <a:pt x="6" y="240"/>
                  </a:lnTo>
                  <a:lnTo>
                    <a:pt x="10" y="236"/>
                  </a:lnTo>
                  <a:lnTo>
                    <a:pt x="16" y="232"/>
                  </a:lnTo>
                  <a:lnTo>
                    <a:pt x="19" y="232"/>
                  </a:lnTo>
                  <a:lnTo>
                    <a:pt x="28" y="228"/>
                  </a:lnTo>
                  <a:lnTo>
                    <a:pt x="31" y="216"/>
                  </a:lnTo>
                  <a:lnTo>
                    <a:pt x="33" y="207"/>
                  </a:lnTo>
                  <a:lnTo>
                    <a:pt x="43" y="191"/>
                  </a:lnTo>
                  <a:lnTo>
                    <a:pt x="45" y="176"/>
                  </a:lnTo>
                  <a:lnTo>
                    <a:pt x="43" y="170"/>
                  </a:lnTo>
                  <a:lnTo>
                    <a:pt x="38" y="164"/>
                  </a:lnTo>
                  <a:lnTo>
                    <a:pt x="33" y="158"/>
                  </a:lnTo>
                  <a:lnTo>
                    <a:pt x="33" y="152"/>
                  </a:lnTo>
                  <a:lnTo>
                    <a:pt x="35" y="144"/>
                  </a:lnTo>
                  <a:lnTo>
                    <a:pt x="36" y="135"/>
                  </a:lnTo>
                  <a:lnTo>
                    <a:pt x="45" y="134"/>
                  </a:lnTo>
                  <a:lnTo>
                    <a:pt x="52" y="129"/>
                  </a:lnTo>
                  <a:lnTo>
                    <a:pt x="63" y="129"/>
                  </a:lnTo>
                  <a:lnTo>
                    <a:pt x="70" y="125"/>
                  </a:lnTo>
                  <a:lnTo>
                    <a:pt x="76" y="122"/>
                  </a:lnTo>
                  <a:lnTo>
                    <a:pt x="83" y="119"/>
                  </a:lnTo>
                  <a:lnTo>
                    <a:pt x="86" y="117"/>
                  </a:lnTo>
                  <a:lnTo>
                    <a:pt x="90" y="113"/>
                  </a:lnTo>
                  <a:lnTo>
                    <a:pt x="93" y="101"/>
                  </a:lnTo>
                  <a:lnTo>
                    <a:pt x="95" y="92"/>
                  </a:lnTo>
                  <a:lnTo>
                    <a:pt x="100" y="88"/>
                  </a:lnTo>
                  <a:lnTo>
                    <a:pt x="105" y="82"/>
                  </a:lnTo>
                  <a:lnTo>
                    <a:pt x="106" y="74"/>
                  </a:lnTo>
                  <a:lnTo>
                    <a:pt x="106" y="68"/>
                  </a:lnTo>
                  <a:lnTo>
                    <a:pt x="107" y="62"/>
                  </a:lnTo>
                  <a:lnTo>
                    <a:pt x="106" y="50"/>
                  </a:lnTo>
                  <a:lnTo>
                    <a:pt x="100" y="41"/>
                  </a:lnTo>
                  <a:lnTo>
                    <a:pt x="89" y="35"/>
                  </a:lnTo>
                  <a:lnTo>
                    <a:pt x="86" y="26"/>
                  </a:lnTo>
                  <a:lnTo>
                    <a:pt x="85" y="20"/>
                  </a:lnTo>
                  <a:lnTo>
                    <a:pt x="68" y="4"/>
                  </a:lnTo>
                  <a:lnTo>
                    <a:pt x="168" y="0"/>
                  </a:lnTo>
                  <a:lnTo>
                    <a:pt x="202" y="2"/>
                  </a:lnTo>
                  <a:lnTo>
                    <a:pt x="215" y="2"/>
                  </a:lnTo>
                  <a:lnTo>
                    <a:pt x="220" y="0"/>
                  </a:lnTo>
                  <a:lnTo>
                    <a:pt x="293" y="0"/>
                  </a:lnTo>
                  <a:lnTo>
                    <a:pt x="293" y="8"/>
                  </a:lnTo>
                  <a:lnTo>
                    <a:pt x="290" y="22"/>
                  </a:lnTo>
                  <a:lnTo>
                    <a:pt x="290" y="29"/>
                  </a:lnTo>
                  <a:lnTo>
                    <a:pt x="294" y="44"/>
                  </a:lnTo>
                  <a:lnTo>
                    <a:pt x="303" y="54"/>
                  </a:lnTo>
                  <a:lnTo>
                    <a:pt x="306" y="70"/>
                  </a:lnTo>
                  <a:lnTo>
                    <a:pt x="307" y="80"/>
                  </a:lnTo>
                  <a:lnTo>
                    <a:pt x="312" y="92"/>
                  </a:lnTo>
                  <a:lnTo>
                    <a:pt x="314" y="220"/>
                  </a:lnTo>
                  <a:lnTo>
                    <a:pt x="313" y="250"/>
                  </a:lnTo>
                  <a:lnTo>
                    <a:pt x="314" y="292"/>
                  </a:lnTo>
                  <a:lnTo>
                    <a:pt x="313" y="324"/>
                  </a:lnTo>
                  <a:lnTo>
                    <a:pt x="314" y="357"/>
                  </a:lnTo>
                  <a:lnTo>
                    <a:pt x="313" y="373"/>
                  </a:lnTo>
                  <a:lnTo>
                    <a:pt x="313" y="388"/>
                  </a:lnTo>
                  <a:lnTo>
                    <a:pt x="306" y="394"/>
                  </a:lnTo>
                  <a:lnTo>
                    <a:pt x="307" y="400"/>
                  </a:lnTo>
                  <a:lnTo>
                    <a:pt x="306" y="410"/>
                  </a:lnTo>
                  <a:lnTo>
                    <a:pt x="303" y="414"/>
                  </a:lnTo>
                  <a:lnTo>
                    <a:pt x="308" y="420"/>
                  </a:lnTo>
                  <a:lnTo>
                    <a:pt x="310" y="431"/>
                  </a:lnTo>
                  <a:lnTo>
                    <a:pt x="314" y="434"/>
                  </a:lnTo>
                  <a:lnTo>
                    <a:pt x="313" y="443"/>
                  </a:lnTo>
                  <a:lnTo>
                    <a:pt x="313" y="449"/>
                  </a:lnTo>
                  <a:lnTo>
                    <a:pt x="315" y="463"/>
                  </a:lnTo>
                  <a:lnTo>
                    <a:pt x="313" y="470"/>
                  </a:lnTo>
                  <a:lnTo>
                    <a:pt x="308" y="471"/>
                  </a:lnTo>
                  <a:lnTo>
                    <a:pt x="306" y="482"/>
                  </a:lnTo>
                  <a:lnTo>
                    <a:pt x="303" y="488"/>
                  </a:lnTo>
                  <a:lnTo>
                    <a:pt x="298" y="496"/>
                  </a:lnTo>
                  <a:lnTo>
                    <a:pt x="296" y="505"/>
                  </a:lnTo>
                  <a:lnTo>
                    <a:pt x="290" y="513"/>
                  </a:lnTo>
                  <a:lnTo>
                    <a:pt x="287" y="519"/>
                  </a:lnTo>
                  <a:lnTo>
                    <a:pt x="281" y="519"/>
                  </a:lnTo>
                  <a:lnTo>
                    <a:pt x="277" y="527"/>
                  </a:lnTo>
                  <a:lnTo>
                    <a:pt x="280" y="533"/>
                  </a:lnTo>
                  <a:lnTo>
                    <a:pt x="280" y="545"/>
                  </a:lnTo>
                  <a:lnTo>
                    <a:pt x="273" y="550"/>
                  </a:lnTo>
                  <a:lnTo>
                    <a:pt x="273" y="562"/>
                  </a:lnTo>
                  <a:lnTo>
                    <a:pt x="268" y="566"/>
                  </a:lnTo>
                  <a:lnTo>
                    <a:pt x="272" y="572"/>
                  </a:lnTo>
                  <a:lnTo>
                    <a:pt x="274" y="580"/>
                  </a:lnTo>
                  <a:lnTo>
                    <a:pt x="269" y="588"/>
                  </a:lnTo>
                  <a:lnTo>
                    <a:pt x="266" y="591"/>
                  </a:lnTo>
                  <a:lnTo>
                    <a:pt x="264" y="598"/>
                  </a:lnTo>
                  <a:lnTo>
                    <a:pt x="268" y="612"/>
                  </a:lnTo>
                  <a:lnTo>
                    <a:pt x="268" y="620"/>
                  </a:lnTo>
                  <a:lnTo>
                    <a:pt x="262" y="620"/>
                  </a:lnTo>
                  <a:lnTo>
                    <a:pt x="250" y="623"/>
                  </a:lnTo>
                  <a:lnTo>
                    <a:pt x="244" y="623"/>
                  </a:lnTo>
                  <a:lnTo>
                    <a:pt x="239" y="628"/>
                  </a:lnTo>
                  <a:lnTo>
                    <a:pt x="238" y="636"/>
                  </a:lnTo>
                  <a:lnTo>
                    <a:pt x="236" y="646"/>
                  </a:lnTo>
                  <a:lnTo>
                    <a:pt x="240" y="652"/>
                  </a:lnTo>
                  <a:lnTo>
                    <a:pt x="239" y="667"/>
                  </a:lnTo>
                  <a:lnTo>
                    <a:pt x="232" y="664"/>
                  </a:lnTo>
                  <a:lnTo>
                    <a:pt x="226" y="661"/>
                  </a:lnTo>
                  <a:lnTo>
                    <a:pt x="219" y="658"/>
                  </a:lnTo>
                  <a:lnTo>
                    <a:pt x="209" y="650"/>
                  </a:lnTo>
                  <a:lnTo>
                    <a:pt x="204" y="648"/>
                  </a:lnTo>
                  <a:lnTo>
                    <a:pt x="197" y="648"/>
                  </a:lnTo>
                  <a:lnTo>
                    <a:pt x="193" y="650"/>
                  </a:lnTo>
                  <a:lnTo>
                    <a:pt x="184" y="668"/>
                  </a:lnTo>
                  <a:lnTo>
                    <a:pt x="184" y="67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6" name="Freeform 16"/>
            <p:cNvSpPr>
              <a:spLocks/>
            </p:cNvSpPr>
            <p:nvPr/>
          </p:nvSpPr>
          <p:spPr bwMode="auto">
            <a:xfrm>
              <a:off x="3734" y="1846"/>
              <a:ext cx="263" cy="491"/>
            </a:xfrm>
            <a:custGeom>
              <a:avLst/>
              <a:gdLst/>
              <a:ahLst/>
              <a:cxnLst>
                <a:cxn ang="0">
                  <a:pos x="3" y="486"/>
                </a:cxn>
                <a:cxn ang="0">
                  <a:pos x="5" y="476"/>
                </a:cxn>
                <a:cxn ang="0">
                  <a:pos x="5" y="460"/>
                </a:cxn>
                <a:cxn ang="0">
                  <a:pos x="14" y="443"/>
                </a:cxn>
                <a:cxn ang="0">
                  <a:pos x="11" y="435"/>
                </a:cxn>
                <a:cxn ang="0">
                  <a:pos x="18" y="431"/>
                </a:cxn>
                <a:cxn ang="0">
                  <a:pos x="22" y="427"/>
                </a:cxn>
                <a:cxn ang="0">
                  <a:pos x="29" y="411"/>
                </a:cxn>
                <a:cxn ang="0">
                  <a:pos x="35" y="402"/>
                </a:cxn>
                <a:cxn ang="0">
                  <a:pos x="38" y="385"/>
                </a:cxn>
                <a:cxn ang="0">
                  <a:pos x="47" y="373"/>
                </a:cxn>
                <a:cxn ang="0">
                  <a:pos x="46" y="344"/>
                </a:cxn>
                <a:cxn ang="0">
                  <a:pos x="40" y="330"/>
                </a:cxn>
                <a:cxn ang="0">
                  <a:pos x="39" y="318"/>
                </a:cxn>
                <a:cxn ang="0">
                  <a:pos x="39" y="306"/>
                </a:cxn>
                <a:cxn ang="0">
                  <a:pos x="45" y="283"/>
                </a:cxn>
                <a:cxn ang="0">
                  <a:pos x="46" y="202"/>
                </a:cxn>
                <a:cxn ang="0">
                  <a:pos x="46" y="130"/>
                </a:cxn>
                <a:cxn ang="0">
                  <a:pos x="54" y="15"/>
                </a:cxn>
                <a:cxn ang="0">
                  <a:pos x="82" y="12"/>
                </a:cxn>
                <a:cxn ang="0">
                  <a:pos x="162" y="0"/>
                </a:cxn>
                <a:cxn ang="0">
                  <a:pos x="261" y="0"/>
                </a:cxn>
                <a:cxn ang="0">
                  <a:pos x="261" y="64"/>
                </a:cxn>
                <a:cxn ang="0">
                  <a:pos x="259" y="326"/>
                </a:cxn>
                <a:cxn ang="0">
                  <a:pos x="257" y="341"/>
                </a:cxn>
                <a:cxn ang="0">
                  <a:pos x="256" y="353"/>
                </a:cxn>
                <a:cxn ang="0">
                  <a:pos x="261" y="367"/>
                </a:cxn>
                <a:cxn ang="0">
                  <a:pos x="246" y="370"/>
                </a:cxn>
                <a:cxn ang="0">
                  <a:pos x="229" y="380"/>
                </a:cxn>
                <a:cxn ang="0">
                  <a:pos x="212" y="375"/>
                </a:cxn>
                <a:cxn ang="0">
                  <a:pos x="210" y="394"/>
                </a:cxn>
                <a:cxn ang="0">
                  <a:pos x="205" y="408"/>
                </a:cxn>
                <a:cxn ang="0">
                  <a:pos x="194" y="425"/>
                </a:cxn>
                <a:cxn ang="0">
                  <a:pos x="179" y="433"/>
                </a:cxn>
                <a:cxn ang="0">
                  <a:pos x="173" y="460"/>
                </a:cxn>
                <a:cxn ang="0">
                  <a:pos x="162" y="466"/>
                </a:cxn>
                <a:cxn ang="0">
                  <a:pos x="147" y="460"/>
                </a:cxn>
                <a:cxn ang="0">
                  <a:pos x="143" y="441"/>
                </a:cxn>
                <a:cxn ang="0">
                  <a:pos x="137" y="446"/>
                </a:cxn>
                <a:cxn ang="0">
                  <a:pos x="131" y="448"/>
                </a:cxn>
                <a:cxn ang="0">
                  <a:pos x="131" y="460"/>
                </a:cxn>
                <a:cxn ang="0">
                  <a:pos x="126" y="470"/>
                </a:cxn>
                <a:cxn ang="0">
                  <a:pos x="117" y="482"/>
                </a:cxn>
                <a:cxn ang="0">
                  <a:pos x="108" y="476"/>
                </a:cxn>
                <a:cxn ang="0">
                  <a:pos x="96" y="470"/>
                </a:cxn>
                <a:cxn ang="0">
                  <a:pos x="87" y="474"/>
                </a:cxn>
                <a:cxn ang="0">
                  <a:pos x="78" y="490"/>
                </a:cxn>
                <a:cxn ang="0">
                  <a:pos x="64" y="478"/>
                </a:cxn>
                <a:cxn ang="0">
                  <a:pos x="53" y="472"/>
                </a:cxn>
                <a:cxn ang="0">
                  <a:pos x="42" y="470"/>
                </a:cxn>
                <a:cxn ang="0">
                  <a:pos x="36" y="486"/>
                </a:cxn>
                <a:cxn ang="0">
                  <a:pos x="32" y="476"/>
                </a:cxn>
                <a:cxn ang="0">
                  <a:pos x="19" y="474"/>
                </a:cxn>
                <a:cxn ang="0">
                  <a:pos x="16" y="484"/>
                </a:cxn>
                <a:cxn ang="0">
                  <a:pos x="6" y="490"/>
                </a:cxn>
              </a:cxnLst>
              <a:rect l="0" t="0" r="r" b="b"/>
              <a:pathLst>
                <a:path w="263" h="491">
                  <a:moveTo>
                    <a:pt x="6" y="490"/>
                  </a:moveTo>
                  <a:lnTo>
                    <a:pt x="5" y="486"/>
                  </a:lnTo>
                  <a:lnTo>
                    <a:pt x="3" y="486"/>
                  </a:lnTo>
                  <a:lnTo>
                    <a:pt x="4" y="482"/>
                  </a:lnTo>
                  <a:lnTo>
                    <a:pt x="0" y="476"/>
                  </a:lnTo>
                  <a:lnTo>
                    <a:pt x="5" y="476"/>
                  </a:lnTo>
                  <a:lnTo>
                    <a:pt x="5" y="472"/>
                  </a:lnTo>
                  <a:lnTo>
                    <a:pt x="6" y="464"/>
                  </a:lnTo>
                  <a:lnTo>
                    <a:pt x="5" y="460"/>
                  </a:lnTo>
                  <a:lnTo>
                    <a:pt x="12" y="455"/>
                  </a:lnTo>
                  <a:lnTo>
                    <a:pt x="14" y="446"/>
                  </a:lnTo>
                  <a:lnTo>
                    <a:pt x="14" y="443"/>
                  </a:lnTo>
                  <a:lnTo>
                    <a:pt x="12" y="443"/>
                  </a:lnTo>
                  <a:lnTo>
                    <a:pt x="9" y="439"/>
                  </a:lnTo>
                  <a:lnTo>
                    <a:pt x="11" y="435"/>
                  </a:lnTo>
                  <a:lnTo>
                    <a:pt x="13" y="433"/>
                  </a:lnTo>
                  <a:lnTo>
                    <a:pt x="13" y="429"/>
                  </a:lnTo>
                  <a:lnTo>
                    <a:pt x="18" y="431"/>
                  </a:lnTo>
                  <a:lnTo>
                    <a:pt x="19" y="429"/>
                  </a:lnTo>
                  <a:lnTo>
                    <a:pt x="21" y="429"/>
                  </a:lnTo>
                  <a:lnTo>
                    <a:pt x="22" y="427"/>
                  </a:lnTo>
                  <a:lnTo>
                    <a:pt x="22" y="423"/>
                  </a:lnTo>
                  <a:lnTo>
                    <a:pt x="28" y="415"/>
                  </a:lnTo>
                  <a:lnTo>
                    <a:pt x="29" y="411"/>
                  </a:lnTo>
                  <a:lnTo>
                    <a:pt x="28" y="406"/>
                  </a:lnTo>
                  <a:lnTo>
                    <a:pt x="30" y="406"/>
                  </a:lnTo>
                  <a:lnTo>
                    <a:pt x="35" y="402"/>
                  </a:lnTo>
                  <a:lnTo>
                    <a:pt x="35" y="398"/>
                  </a:lnTo>
                  <a:lnTo>
                    <a:pt x="38" y="392"/>
                  </a:lnTo>
                  <a:lnTo>
                    <a:pt x="38" y="385"/>
                  </a:lnTo>
                  <a:lnTo>
                    <a:pt x="40" y="381"/>
                  </a:lnTo>
                  <a:lnTo>
                    <a:pt x="45" y="380"/>
                  </a:lnTo>
                  <a:lnTo>
                    <a:pt x="47" y="373"/>
                  </a:lnTo>
                  <a:lnTo>
                    <a:pt x="45" y="359"/>
                  </a:lnTo>
                  <a:lnTo>
                    <a:pt x="45" y="353"/>
                  </a:lnTo>
                  <a:lnTo>
                    <a:pt x="46" y="344"/>
                  </a:lnTo>
                  <a:lnTo>
                    <a:pt x="42" y="341"/>
                  </a:lnTo>
                  <a:lnTo>
                    <a:pt x="42" y="335"/>
                  </a:lnTo>
                  <a:lnTo>
                    <a:pt x="40" y="330"/>
                  </a:lnTo>
                  <a:lnTo>
                    <a:pt x="36" y="326"/>
                  </a:lnTo>
                  <a:lnTo>
                    <a:pt x="35" y="324"/>
                  </a:lnTo>
                  <a:lnTo>
                    <a:pt x="39" y="318"/>
                  </a:lnTo>
                  <a:lnTo>
                    <a:pt x="40" y="313"/>
                  </a:lnTo>
                  <a:lnTo>
                    <a:pt x="39" y="310"/>
                  </a:lnTo>
                  <a:lnTo>
                    <a:pt x="39" y="306"/>
                  </a:lnTo>
                  <a:lnTo>
                    <a:pt x="38" y="304"/>
                  </a:lnTo>
                  <a:lnTo>
                    <a:pt x="45" y="298"/>
                  </a:lnTo>
                  <a:lnTo>
                    <a:pt x="45" y="283"/>
                  </a:lnTo>
                  <a:lnTo>
                    <a:pt x="46" y="267"/>
                  </a:lnTo>
                  <a:lnTo>
                    <a:pt x="45" y="234"/>
                  </a:lnTo>
                  <a:lnTo>
                    <a:pt x="46" y="202"/>
                  </a:lnTo>
                  <a:lnTo>
                    <a:pt x="46" y="160"/>
                  </a:lnTo>
                  <a:lnTo>
                    <a:pt x="45" y="160"/>
                  </a:lnTo>
                  <a:lnTo>
                    <a:pt x="46" y="130"/>
                  </a:lnTo>
                  <a:lnTo>
                    <a:pt x="46" y="5"/>
                  </a:lnTo>
                  <a:lnTo>
                    <a:pt x="49" y="6"/>
                  </a:lnTo>
                  <a:lnTo>
                    <a:pt x="54" y="15"/>
                  </a:lnTo>
                  <a:lnTo>
                    <a:pt x="60" y="19"/>
                  </a:lnTo>
                  <a:lnTo>
                    <a:pt x="70" y="19"/>
                  </a:lnTo>
                  <a:lnTo>
                    <a:pt x="82" y="12"/>
                  </a:lnTo>
                  <a:lnTo>
                    <a:pt x="94" y="9"/>
                  </a:lnTo>
                  <a:lnTo>
                    <a:pt x="102" y="0"/>
                  </a:lnTo>
                  <a:lnTo>
                    <a:pt x="162" y="0"/>
                  </a:lnTo>
                  <a:lnTo>
                    <a:pt x="186" y="2"/>
                  </a:lnTo>
                  <a:lnTo>
                    <a:pt x="194" y="0"/>
                  </a:lnTo>
                  <a:lnTo>
                    <a:pt x="261" y="0"/>
                  </a:lnTo>
                  <a:lnTo>
                    <a:pt x="262" y="9"/>
                  </a:lnTo>
                  <a:lnTo>
                    <a:pt x="262" y="42"/>
                  </a:lnTo>
                  <a:lnTo>
                    <a:pt x="261" y="64"/>
                  </a:lnTo>
                  <a:lnTo>
                    <a:pt x="261" y="181"/>
                  </a:lnTo>
                  <a:lnTo>
                    <a:pt x="259" y="215"/>
                  </a:lnTo>
                  <a:lnTo>
                    <a:pt x="259" y="326"/>
                  </a:lnTo>
                  <a:lnTo>
                    <a:pt x="256" y="333"/>
                  </a:lnTo>
                  <a:lnTo>
                    <a:pt x="254" y="338"/>
                  </a:lnTo>
                  <a:lnTo>
                    <a:pt x="257" y="341"/>
                  </a:lnTo>
                  <a:lnTo>
                    <a:pt x="257" y="347"/>
                  </a:lnTo>
                  <a:lnTo>
                    <a:pt x="254" y="351"/>
                  </a:lnTo>
                  <a:lnTo>
                    <a:pt x="256" y="353"/>
                  </a:lnTo>
                  <a:lnTo>
                    <a:pt x="262" y="357"/>
                  </a:lnTo>
                  <a:lnTo>
                    <a:pt x="259" y="359"/>
                  </a:lnTo>
                  <a:lnTo>
                    <a:pt x="261" y="367"/>
                  </a:lnTo>
                  <a:lnTo>
                    <a:pt x="259" y="370"/>
                  </a:lnTo>
                  <a:lnTo>
                    <a:pt x="253" y="367"/>
                  </a:lnTo>
                  <a:lnTo>
                    <a:pt x="246" y="370"/>
                  </a:lnTo>
                  <a:lnTo>
                    <a:pt x="239" y="373"/>
                  </a:lnTo>
                  <a:lnTo>
                    <a:pt x="233" y="380"/>
                  </a:lnTo>
                  <a:lnTo>
                    <a:pt x="229" y="380"/>
                  </a:lnTo>
                  <a:lnTo>
                    <a:pt x="224" y="373"/>
                  </a:lnTo>
                  <a:lnTo>
                    <a:pt x="215" y="373"/>
                  </a:lnTo>
                  <a:lnTo>
                    <a:pt x="212" y="375"/>
                  </a:lnTo>
                  <a:lnTo>
                    <a:pt x="210" y="381"/>
                  </a:lnTo>
                  <a:lnTo>
                    <a:pt x="210" y="385"/>
                  </a:lnTo>
                  <a:lnTo>
                    <a:pt x="210" y="394"/>
                  </a:lnTo>
                  <a:lnTo>
                    <a:pt x="212" y="398"/>
                  </a:lnTo>
                  <a:lnTo>
                    <a:pt x="208" y="402"/>
                  </a:lnTo>
                  <a:lnTo>
                    <a:pt x="205" y="408"/>
                  </a:lnTo>
                  <a:lnTo>
                    <a:pt x="199" y="408"/>
                  </a:lnTo>
                  <a:lnTo>
                    <a:pt x="195" y="418"/>
                  </a:lnTo>
                  <a:lnTo>
                    <a:pt x="194" y="425"/>
                  </a:lnTo>
                  <a:lnTo>
                    <a:pt x="187" y="431"/>
                  </a:lnTo>
                  <a:lnTo>
                    <a:pt x="184" y="429"/>
                  </a:lnTo>
                  <a:lnTo>
                    <a:pt x="179" y="433"/>
                  </a:lnTo>
                  <a:lnTo>
                    <a:pt x="174" y="448"/>
                  </a:lnTo>
                  <a:lnTo>
                    <a:pt x="174" y="455"/>
                  </a:lnTo>
                  <a:lnTo>
                    <a:pt x="173" y="460"/>
                  </a:lnTo>
                  <a:lnTo>
                    <a:pt x="170" y="464"/>
                  </a:lnTo>
                  <a:lnTo>
                    <a:pt x="165" y="464"/>
                  </a:lnTo>
                  <a:lnTo>
                    <a:pt x="162" y="466"/>
                  </a:lnTo>
                  <a:lnTo>
                    <a:pt x="156" y="462"/>
                  </a:lnTo>
                  <a:lnTo>
                    <a:pt x="151" y="462"/>
                  </a:lnTo>
                  <a:lnTo>
                    <a:pt x="147" y="460"/>
                  </a:lnTo>
                  <a:lnTo>
                    <a:pt x="145" y="454"/>
                  </a:lnTo>
                  <a:lnTo>
                    <a:pt x="145" y="448"/>
                  </a:lnTo>
                  <a:lnTo>
                    <a:pt x="143" y="441"/>
                  </a:lnTo>
                  <a:lnTo>
                    <a:pt x="140" y="439"/>
                  </a:lnTo>
                  <a:lnTo>
                    <a:pt x="136" y="443"/>
                  </a:lnTo>
                  <a:lnTo>
                    <a:pt x="137" y="446"/>
                  </a:lnTo>
                  <a:lnTo>
                    <a:pt x="141" y="448"/>
                  </a:lnTo>
                  <a:lnTo>
                    <a:pt x="137" y="449"/>
                  </a:lnTo>
                  <a:lnTo>
                    <a:pt x="131" y="448"/>
                  </a:lnTo>
                  <a:lnTo>
                    <a:pt x="129" y="452"/>
                  </a:lnTo>
                  <a:lnTo>
                    <a:pt x="132" y="455"/>
                  </a:lnTo>
                  <a:lnTo>
                    <a:pt x="131" y="460"/>
                  </a:lnTo>
                  <a:lnTo>
                    <a:pt x="128" y="458"/>
                  </a:lnTo>
                  <a:lnTo>
                    <a:pt x="124" y="464"/>
                  </a:lnTo>
                  <a:lnTo>
                    <a:pt x="126" y="470"/>
                  </a:lnTo>
                  <a:lnTo>
                    <a:pt x="120" y="474"/>
                  </a:lnTo>
                  <a:lnTo>
                    <a:pt x="118" y="480"/>
                  </a:lnTo>
                  <a:lnTo>
                    <a:pt x="117" y="482"/>
                  </a:lnTo>
                  <a:lnTo>
                    <a:pt x="114" y="482"/>
                  </a:lnTo>
                  <a:lnTo>
                    <a:pt x="114" y="476"/>
                  </a:lnTo>
                  <a:lnTo>
                    <a:pt x="108" y="476"/>
                  </a:lnTo>
                  <a:lnTo>
                    <a:pt x="103" y="466"/>
                  </a:lnTo>
                  <a:lnTo>
                    <a:pt x="100" y="466"/>
                  </a:lnTo>
                  <a:lnTo>
                    <a:pt x="96" y="470"/>
                  </a:lnTo>
                  <a:lnTo>
                    <a:pt x="94" y="470"/>
                  </a:lnTo>
                  <a:lnTo>
                    <a:pt x="90" y="474"/>
                  </a:lnTo>
                  <a:lnTo>
                    <a:pt x="87" y="474"/>
                  </a:lnTo>
                  <a:lnTo>
                    <a:pt x="83" y="482"/>
                  </a:lnTo>
                  <a:lnTo>
                    <a:pt x="80" y="490"/>
                  </a:lnTo>
                  <a:lnTo>
                    <a:pt x="78" y="490"/>
                  </a:lnTo>
                  <a:lnTo>
                    <a:pt x="75" y="484"/>
                  </a:lnTo>
                  <a:lnTo>
                    <a:pt x="70" y="482"/>
                  </a:lnTo>
                  <a:lnTo>
                    <a:pt x="64" y="478"/>
                  </a:lnTo>
                  <a:lnTo>
                    <a:pt x="64" y="476"/>
                  </a:lnTo>
                  <a:lnTo>
                    <a:pt x="60" y="476"/>
                  </a:lnTo>
                  <a:lnTo>
                    <a:pt x="53" y="472"/>
                  </a:lnTo>
                  <a:lnTo>
                    <a:pt x="49" y="474"/>
                  </a:lnTo>
                  <a:lnTo>
                    <a:pt x="46" y="474"/>
                  </a:lnTo>
                  <a:lnTo>
                    <a:pt x="42" y="470"/>
                  </a:lnTo>
                  <a:lnTo>
                    <a:pt x="39" y="470"/>
                  </a:lnTo>
                  <a:lnTo>
                    <a:pt x="39" y="484"/>
                  </a:lnTo>
                  <a:lnTo>
                    <a:pt x="36" y="486"/>
                  </a:lnTo>
                  <a:lnTo>
                    <a:pt x="33" y="484"/>
                  </a:lnTo>
                  <a:lnTo>
                    <a:pt x="35" y="480"/>
                  </a:lnTo>
                  <a:lnTo>
                    <a:pt x="32" y="476"/>
                  </a:lnTo>
                  <a:lnTo>
                    <a:pt x="25" y="478"/>
                  </a:lnTo>
                  <a:lnTo>
                    <a:pt x="22" y="478"/>
                  </a:lnTo>
                  <a:lnTo>
                    <a:pt x="19" y="474"/>
                  </a:lnTo>
                  <a:lnTo>
                    <a:pt x="16" y="476"/>
                  </a:lnTo>
                  <a:lnTo>
                    <a:pt x="14" y="480"/>
                  </a:lnTo>
                  <a:lnTo>
                    <a:pt x="16" y="484"/>
                  </a:lnTo>
                  <a:lnTo>
                    <a:pt x="16" y="488"/>
                  </a:lnTo>
                  <a:lnTo>
                    <a:pt x="13" y="490"/>
                  </a:lnTo>
                  <a:lnTo>
                    <a:pt x="6" y="49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7" name="Freeform 17"/>
            <p:cNvSpPr>
              <a:spLocks/>
            </p:cNvSpPr>
            <p:nvPr/>
          </p:nvSpPr>
          <p:spPr bwMode="auto">
            <a:xfrm>
              <a:off x="3063" y="1633"/>
              <a:ext cx="511" cy="386"/>
            </a:xfrm>
            <a:custGeom>
              <a:avLst/>
              <a:gdLst/>
              <a:ahLst/>
              <a:cxnLst>
                <a:cxn ang="0">
                  <a:pos x="60" y="347"/>
                </a:cxn>
                <a:cxn ang="0">
                  <a:pos x="60" y="333"/>
                </a:cxn>
                <a:cxn ang="0">
                  <a:pos x="61" y="314"/>
                </a:cxn>
                <a:cxn ang="0">
                  <a:pos x="59" y="298"/>
                </a:cxn>
                <a:cxn ang="0">
                  <a:pos x="57" y="287"/>
                </a:cxn>
                <a:cxn ang="0">
                  <a:pos x="58" y="273"/>
                </a:cxn>
                <a:cxn ang="0">
                  <a:pos x="53" y="263"/>
                </a:cxn>
                <a:cxn ang="0">
                  <a:pos x="47" y="248"/>
                </a:cxn>
                <a:cxn ang="0">
                  <a:pos x="42" y="238"/>
                </a:cxn>
                <a:cxn ang="0">
                  <a:pos x="41" y="232"/>
                </a:cxn>
                <a:cxn ang="0">
                  <a:pos x="41" y="215"/>
                </a:cxn>
                <a:cxn ang="0">
                  <a:pos x="35" y="197"/>
                </a:cxn>
                <a:cxn ang="0">
                  <a:pos x="30" y="185"/>
                </a:cxn>
                <a:cxn ang="0">
                  <a:pos x="25" y="170"/>
                </a:cxn>
                <a:cxn ang="0">
                  <a:pos x="23" y="160"/>
                </a:cxn>
                <a:cxn ang="0">
                  <a:pos x="16" y="139"/>
                </a:cxn>
                <a:cxn ang="0">
                  <a:pos x="10" y="123"/>
                </a:cxn>
                <a:cxn ang="0">
                  <a:pos x="0" y="95"/>
                </a:cxn>
                <a:cxn ang="0">
                  <a:pos x="6" y="78"/>
                </a:cxn>
                <a:cxn ang="0">
                  <a:pos x="8" y="63"/>
                </a:cxn>
                <a:cxn ang="0">
                  <a:pos x="13" y="55"/>
                </a:cxn>
                <a:cxn ang="0">
                  <a:pos x="11" y="41"/>
                </a:cxn>
                <a:cxn ang="0">
                  <a:pos x="4" y="35"/>
                </a:cxn>
                <a:cxn ang="0">
                  <a:pos x="6" y="25"/>
                </a:cxn>
                <a:cxn ang="0">
                  <a:pos x="5" y="12"/>
                </a:cxn>
                <a:cxn ang="0">
                  <a:pos x="3" y="2"/>
                </a:cxn>
                <a:cxn ang="0">
                  <a:pos x="425" y="0"/>
                </a:cxn>
                <a:cxn ang="0">
                  <a:pos x="429" y="12"/>
                </a:cxn>
                <a:cxn ang="0">
                  <a:pos x="438" y="31"/>
                </a:cxn>
                <a:cxn ang="0">
                  <a:pos x="429" y="53"/>
                </a:cxn>
                <a:cxn ang="0">
                  <a:pos x="436" y="78"/>
                </a:cxn>
                <a:cxn ang="0">
                  <a:pos x="441" y="97"/>
                </a:cxn>
                <a:cxn ang="0">
                  <a:pos x="456" y="103"/>
                </a:cxn>
                <a:cxn ang="0">
                  <a:pos x="470" y="115"/>
                </a:cxn>
                <a:cxn ang="0">
                  <a:pos x="471" y="127"/>
                </a:cxn>
                <a:cxn ang="0">
                  <a:pos x="489" y="149"/>
                </a:cxn>
                <a:cxn ang="0">
                  <a:pos x="503" y="164"/>
                </a:cxn>
                <a:cxn ang="0">
                  <a:pos x="509" y="181"/>
                </a:cxn>
                <a:cxn ang="0">
                  <a:pos x="509" y="197"/>
                </a:cxn>
                <a:cxn ang="0">
                  <a:pos x="498" y="215"/>
                </a:cxn>
                <a:cxn ang="0">
                  <a:pos x="495" y="232"/>
                </a:cxn>
                <a:cxn ang="0">
                  <a:pos x="486" y="242"/>
                </a:cxn>
                <a:cxn ang="0">
                  <a:pos x="466" y="252"/>
                </a:cxn>
                <a:cxn ang="0">
                  <a:pos x="441" y="255"/>
                </a:cxn>
                <a:cxn ang="0">
                  <a:pos x="436" y="275"/>
                </a:cxn>
                <a:cxn ang="0">
                  <a:pos x="441" y="287"/>
                </a:cxn>
                <a:cxn ang="0">
                  <a:pos x="446" y="299"/>
                </a:cxn>
                <a:cxn ang="0">
                  <a:pos x="436" y="330"/>
                </a:cxn>
                <a:cxn ang="0">
                  <a:pos x="431" y="351"/>
                </a:cxn>
                <a:cxn ang="0">
                  <a:pos x="414" y="357"/>
                </a:cxn>
                <a:cxn ang="0">
                  <a:pos x="409" y="363"/>
                </a:cxn>
                <a:cxn ang="0">
                  <a:pos x="412" y="384"/>
                </a:cxn>
                <a:cxn ang="0">
                  <a:pos x="401" y="373"/>
                </a:cxn>
                <a:cxn ang="0">
                  <a:pos x="389" y="361"/>
                </a:cxn>
                <a:cxn ang="0">
                  <a:pos x="350" y="357"/>
                </a:cxn>
                <a:cxn ang="0">
                  <a:pos x="155" y="359"/>
                </a:cxn>
              </a:cxnLst>
              <a:rect l="0" t="0" r="r" b="b"/>
              <a:pathLst>
                <a:path w="511" h="386">
                  <a:moveTo>
                    <a:pt x="67" y="357"/>
                  </a:moveTo>
                  <a:lnTo>
                    <a:pt x="64" y="351"/>
                  </a:lnTo>
                  <a:lnTo>
                    <a:pt x="60" y="347"/>
                  </a:lnTo>
                  <a:lnTo>
                    <a:pt x="58" y="341"/>
                  </a:lnTo>
                  <a:lnTo>
                    <a:pt x="58" y="337"/>
                  </a:lnTo>
                  <a:lnTo>
                    <a:pt x="60" y="333"/>
                  </a:lnTo>
                  <a:lnTo>
                    <a:pt x="59" y="326"/>
                  </a:lnTo>
                  <a:lnTo>
                    <a:pt x="61" y="320"/>
                  </a:lnTo>
                  <a:lnTo>
                    <a:pt x="61" y="314"/>
                  </a:lnTo>
                  <a:lnTo>
                    <a:pt x="58" y="306"/>
                  </a:lnTo>
                  <a:lnTo>
                    <a:pt x="58" y="299"/>
                  </a:lnTo>
                  <a:lnTo>
                    <a:pt x="59" y="298"/>
                  </a:lnTo>
                  <a:lnTo>
                    <a:pt x="58" y="293"/>
                  </a:lnTo>
                  <a:lnTo>
                    <a:pt x="58" y="289"/>
                  </a:lnTo>
                  <a:lnTo>
                    <a:pt x="57" y="287"/>
                  </a:lnTo>
                  <a:lnTo>
                    <a:pt x="57" y="281"/>
                  </a:lnTo>
                  <a:lnTo>
                    <a:pt x="55" y="277"/>
                  </a:lnTo>
                  <a:lnTo>
                    <a:pt x="58" y="273"/>
                  </a:lnTo>
                  <a:lnTo>
                    <a:pt x="58" y="269"/>
                  </a:lnTo>
                  <a:lnTo>
                    <a:pt x="55" y="269"/>
                  </a:lnTo>
                  <a:lnTo>
                    <a:pt x="53" y="263"/>
                  </a:lnTo>
                  <a:lnTo>
                    <a:pt x="53" y="257"/>
                  </a:lnTo>
                  <a:lnTo>
                    <a:pt x="53" y="252"/>
                  </a:lnTo>
                  <a:lnTo>
                    <a:pt x="47" y="248"/>
                  </a:lnTo>
                  <a:lnTo>
                    <a:pt x="44" y="242"/>
                  </a:lnTo>
                  <a:lnTo>
                    <a:pt x="41" y="242"/>
                  </a:lnTo>
                  <a:lnTo>
                    <a:pt x="42" y="238"/>
                  </a:lnTo>
                  <a:lnTo>
                    <a:pt x="44" y="234"/>
                  </a:lnTo>
                  <a:lnTo>
                    <a:pt x="44" y="232"/>
                  </a:lnTo>
                  <a:lnTo>
                    <a:pt x="41" y="232"/>
                  </a:lnTo>
                  <a:lnTo>
                    <a:pt x="38" y="230"/>
                  </a:lnTo>
                  <a:lnTo>
                    <a:pt x="38" y="222"/>
                  </a:lnTo>
                  <a:lnTo>
                    <a:pt x="41" y="215"/>
                  </a:lnTo>
                  <a:lnTo>
                    <a:pt x="41" y="207"/>
                  </a:lnTo>
                  <a:lnTo>
                    <a:pt x="38" y="203"/>
                  </a:lnTo>
                  <a:lnTo>
                    <a:pt x="35" y="197"/>
                  </a:lnTo>
                  <a:lnTo>
                    <a:pt x="35" y="187"/>
                  </a:lnTo>
                  <a:lnTo>
                    <a:pt x="32" y="185"/>
                  </a:lnTo>
                  <a:lnTo>
                    <a:pt x="30" y="185"/>
                  </a:lnTo>
                  <a:lnTo>
                    <a:pt x="30" y="181"/>
                  </a:lnTo>
                  <a:lnTo>
                    <a:pt x="26" y="177"/>
                  </a:lnTo>
                  <a:lnTo>
                    <a:pt x="25" y="170"/>
                  </a:lnTo>
                  <a:lnTo>
                    <a:pt x="21" y="168"/>
                  </a:lnTo>
                  <a:lnTo>
                    <a:pt x="21" y="164"/>
                  </a:lnTo>
                  <a:lnTo>
                    <a:pt x="23" y="160"/>
                  </a:lnTo>
                  <a:lnTo>
                    <a:pt x="21" y="154"/>
                  </a:lnTo>
                  <a:lnTo>
                    <a:pt x="16" y="145"/>
                  </a:lnTo>
                  <a:lnTo>
                    <a:pt x="16" y="139"/>
                  </a:lnTo>
                  <a:lnTo>
                    <a:pt x="17" y="129"/>
                  </a:lnTo>
                  <a:lnTo>
                    <a:pt x="13" y="127"/>
                  </a:lnTo>
                  <a:lnTo>
                    <a:pt x="10" y="123"/>
                  </a:lnTo>
                  <a:lnTo>
                    <a:pt x="10" y="115"/>
                  </a:lnTo>
                  <a:lnTo>
                    <a:pt x="0" y="99"/>
                  </a:lnTo>
                  <a:lnTo>
                    <a:pt x="0" y="95"/>
                  </a:lnTo>
                  <a:lnTo>
                    <a:pt x="1" y="90"/>
                  </a:lnTo>
                  <a:lnTo>
                    <a:pt x="4" y="86"/>
                  </a:lnTo>
                  <a:lnTo>
                    <a:pt x="6" y="78"/>
                  </a:lnTo>
                  <a:lnTo>
                    <a:pt x="6" y="71"/>
                  </a:lnTo>
                  <a:lnTo>
                    <a:pt x="9" y="70"/>
                  </a:lnTo>
                  <a:lnTo>
                    <a:pt x="8" y="63"/>
                  </a:lnTo>
                  <a:lnTo>
                    <a:pt x="9" y="62"/>
                  </a:lnTo>
                  <a:lnTo>
                    <a:pt x="8" y="59"/>
                  </a:lnTo>
                  <a:lnTo>
                    <a:pt x="13" y="55"/>
                  </a:lnTo>
                  <a:lnTo>
                    <a:pt x="13" y="49"/>
                  </a:lnTo>
                  <a:lnTo>
                    <a:pt x="14" y="48"/>
                  </a:lnTo>
                  <a:lnTo>
                    <a:pt x="11" y="41"/>
                  </a:lnTo>
                  <a:lnTo>
                    <a:pt x="11" y="37"/>
                  </a:lnTo>
                  <a:lnTo>
                    <a:pt x="9" y="35"/>
                  </a:lnTo>
                  <a:lnTo>
                    <a:pt x="4" y="35"/>
                  </a:lnTo>
                  <a:lnTo>
                    <a:pt x="4" y="31"/>
                  </a:lnTo>
                  <a:lnTo>
                    <a:pt x="3" y="27"/>
                  </a:lnTo>
                  <a:lnTo>
                    <a:pt x="6" y="25"/>
                  </a:lnTo>
                  <a:lnTo>
                    <a:pt x="6" y="21"/>
                  </a:lnTo>
                  <a:lnTo>
                    <a:pt x="8" y="17"/>
                  </a:lnTo>
                  <a:lnTo>
                    <a:pt x="5" y="12"/>
                  </a:lnTo>
                  <a:lnTo>
                    <a:pt x="3" y="10"/>
                  </a:lnTo>
                  <a:lnTo>
                    <a:pt x="1" y="6"/>
                  </a:lnTo>
                  <a:lnTo>
                    <a:pt x="3" y="2"/>
                  </a:lnTo>
                  <a:lnTo>
                    <a:pt x="44" y="2"/>
                  </a:lnTo>
                  <a:lnTo>
                    <a:pt x="59" y="0"/>
                  </a:lnTo>
                  <a:lnTo>
                    <a:pt x="425" y="0"/>
                  </a:lnTo>
                  <a:lnTo>
                    <a:pt x="425" y="6"/>
                  </a:lnTo>
                  <a:lnTo>
                    <a:pt x="426" y="10"/>
                  </a:lnTo>
                  <a:lnTo>
                    <a:pt x="429" y="12"/>
                  </a:lnTo>
                  <a:lnTo>
                    <a:pt x="430" y="18"/>
                  </a:lnTo>
                  <a:lnTo>
                    <a:pt x="436" y="25"/>
                  </a:lnTo>
                  <a:lnTo>
                    <a:pt x="438" y="31"/>
                  </a:lnTo>
                  <a:lnTo>
                    <a:pt x="431" y="41"/>
                  </a:lnTo>
                  <a:lnTo>
                    <a:pt x="429" y="48"/>
                  </a:lnTo>
                  <a:lnTo>
                    <a:pt x="429" y="53"/>
                  </a:lnTo>
                  <a:lnTo>
                    <a:pt x="430" y="63"/>
                  </a:lnTo>
                  <a:lnTo>
                    <a:pt x="433" y="71"/>
                  </a:lnTo>
                  <a:lnTo>
                    <a:pt x="436" y="78"/>
                  </a:lnTo>
                  <a:lnTo>
                    <a:pt x="436" y="88"/>
                  </a:lnTo>
                  <a:lnTo>
                    <a:pt x="438" y="93"/>
                  </a:lnTo>
                  <a:lnTo>
                    <a:pt x="441" y="97"/>
                  </a:lnTo>
                  <a:lnTo>
                    <a:pt x="450" y="101"/>
                  </a:lnTo>
                  <a:lnTo>
                    <a:pt x="453" y="103"/>
                  </a:lnTo>
                  <a:lnTo>
                    <a:pt x="456" y="103"/>
                  </a:lnTo>
                  <a:lnTo>
                    <a:pt x="462" y="105"/>
                  </a:lnTo>
                  <a:lnTo>
                    <a:pt x="467" y="111"/>
                  </a:lnTo>
                  <a:lnTo>
                    <a:pt x="470" y="115"/>
                  </a:lnTo>
                  <a:lnTo>
                    <a:pt x="470" y="119"/>
                  </a:lnTo>
                  <a:lnTo>
                    <a:pt x="471" y="123"/>
                  </a:lnTo>
                  <a:lnTo>
                    <a:pt x="471" y="127"/>
                  </a:lnTo>
                  <a:lnTo>
                    <a:pt x="486" y="139"/>
                  </a:lnTo>
                  <a:lnTo>
                    <a:pt x="488" y="143"/>
                  </a:lnTo>
                  <a:lnTo>
                    <a:pt x="489" y="149"/>
                  </a:lnTo>
                  <a:lnTo>
                    <a:pt x="489" y="154"/>
                  </a:lnTo>
                  <a:lnTo>
                    <a:pt x="492" y="158"/>
                  </a:lnTo>
                  <a:lnTo>
                    <a:pt x="503" y="164"/>
                  </a:lnTo>
                  <a:lnTo>
                    <a:pt x="508" y="168"/>
                  </a:lnTo>
                  <a:lnTo>
                    <a:pt x="509" y="173"/>
                  </a:lnTo>
                  <a:lnTo>
                    <a:pt x="509" y="181"/>
                  </a:lnTo>
                  <a:lnTo>
                    <a:pt x="510" y="185"/>
                  </a:lnTo>
                  <a:lnTo>
                    <a:pt x="509" y="193"/>
                  </a:lnTo>
                  <a:lnTo>
                    <a:pt x="509" y="197"/>
                  </a:lnTo>
                  <a:lnTo>
                    <a:pt x="508" y="205"/>
                  </a:lnTo>
                  <a:lnTo>
                    <a:pt x="503" y="211"/>
                  </a:lnTo>
                  <a:lnTo>
                    <a:pt x="498" y="215"/>
                  </a:lnTo>
                  <a:lnTo>
                    <a:pt x="496" y="219"/>
                  </a:lnTo>
                  <a:lnTo>
                    <a:pt x="496" y="224"/>
                  </a:lnTo>
                  <a:lnTo>
                    <a:pt x="495" y="232"/>
                  </a:lnTo>
                  <a:lnTo>
                    <a:pt x="493" y="236"/>
                  </a:lnTo>
                  <a:lnTo>
                    <a:pt x="489" y="240"/>
                  </a:lnTo>
                  <a:lnTo>
                    <a:pt x="486" y="242"/>
                  </a:lnTo>
                  <a:lnTo>
                    <a:pt x="479" y="245"/>
                  </a:lnTo>
                  <a:lnTo>
                    <a:pt x="473" y="248"/>
                  </a:lnTo>
                  <a:lnTo>
                    <a:pt x="466" y="252"/>
                  </a:lnTo>
                  <a:lnTo>
                    <a:pt x="455" y="252"/>
                  </a:lnTo>
                  <a:lnTo>
                    <a:pt x="448" y="257"/>
                  </a:lnTo>
                  <a:lnTo>
                    <a:pt x="441" y="255"/>
                  </a:lnTo>
                  <a:lnTo>
                    <a:pt x="439" y="258"/>
                  </a:lnTo>
                  <a:lnTo>
                    <a:pt x="438" y="271"/>
                  </a:lnTo>
                  <a:lnTo>
                    <a:pt x="436" y="275"/>
                  </a:lnTo>
                  <a:lnTo>
                    <a:pt x="436" y="281"/>
                  </a:lnTo>
                  <a:lnTo>
                    <a:pt x="438" y="283"/>
                  </a:lnTo>
                  <a:lnTo>
                    <a:pt x="441" y="287"/>
                  </a:lnTo>
                  <a:lnTo>
                    <a:pt x="443" y="289"/>
                  </a:lnTo>
                  <a:lnTo>
                    <a:pt x="446" y="293"/>
                  </a:lnTo>
                  <a:lnTo>
                    <a:pt x="446" y="299"/>
                  </a:lnTo>
                  <a:lnTo>
                    <a:pt x="448" y="299"/>
                  </a:lnTo>
                  <a:lnTo>
                    <a:pt x="446" y="314"/>
                  </a:lnTo>
                  <a:lnTo>
                    <a:pt x="436" y="330"/>
                  </a:lnTo>
                  <a:lnTo>
                    <a:pt x="434" y="339"/>
                  </a:lnTo>
                  <a:lnTo>
                    <a:pt x="434" y="347"/>
                  </a:lnTo>
                  <a:lnTo>
                    <a:pt x="431" y="351"/>
                  </a:lnTo>
                  <a:lnTo>
                    <a:pt x="422" y="355"/>
                  </a:lnTo>
                  <a:lnTo>
                    <a:pt x="419" y="355"/>
                  </a:lnTo>
                  <a:lnTo>
                    <a:pt x="414" y="357"/>
                  </a:lnTo>
                  <a:lnTo>
                    <a:pt x="413" y="359"/>
                  </a:lnTo>
                  <a:lnTo>
                    <a:pt x="409" y="361"/>
                  </a:lnTo>
                  <a:lnTo>
                    <a:pt x="409" y="363"/>
                  </a:lnTo>
                  <a:lnTo>
                    <a:pt x="413" y="371"/>
                  </a:lnTo>
                  <a:lnTo>
                    <a:pt x="412" y="379"/>
                  </a:lnTo>
                  <a:lnTo>
                    <a:pt x="412" y="384"/>
                  </a:lnTo>
                  <a:lnTo>
                    <a:pt x="409" y="385"/>
                  </a:lnTo>
                  <a:lnTo>
                    <a:pt x="404" y="379"/>
                  </a:lnTo>
                  <a:lnTo>
                    <a:pt x="401" y="373"/>
                  </a:lnTo>
                  <a:lnTo>
                    <a:pt x="396" y="369"/>
                  </a:lnTo>
                  <a:lnTo>
                    <a:pt x="395" y="363"/>
                  </a:lnTo>
                  <a:lnTo>
                    <a:pt x="389" y="361"/>
                  </a:lnTo>
                  <a:lnTo>
                    <a:pt x="387" y="357"/>
                  </a:lnTo>
                  <a:lnTo>
                    <a:pt x="368" y="355"/>
                  </a:lnTo>
                  <a:lnTo>
                    <a:pt x="350" y="357"/>
                  </a:lnTo>
                  <a:lnTo>
                    <a:pt x="240" y="357"/>
                  </a:lnTo>
                  <a:lnTo>
                    <a:pt x="224" y="359"/>
                  </a:lnTo>
                  <a:lnTo>
                    <a:pt x="155" y="359"/>
                  </a:lnTo>
                  <a:lnTo>
                    <a:pt x="133" y="357"/>
                  </a:lnTo>
                  <a:lnTo>
                    <a:pt x="67" y="35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8" name="Freeform 18"/>
            <p:cNvSpPr>
              <a:spLocks/>
            </p:cNvSpPr>
            <p:nvPr/>
          </p:nvSpPr>
          <p:spPr bwMode="auto">
            <a:xfrm>
              <a:off x="2632" y="2061"/>
              <a:ext cx="591" cy="375"/>
            </a:xfrm>
            <a:custGeom>
              <a:avLst/>
              <a:gdLst/>
              <a:ahLst/>
              <a:cxnLst>
                <a:cxn ang="0">
                  <a:pos x="193" y="3"/>
                </a:cxn>
                <a:cxn ang="0">
                  <a:pos x="236" y="3"/>
                </a:cxn>
                <a:cxn ang="0">
                  <a:pos x="531" y="0"/>
                </a:cxn>
                <a:cxn ang="0">
                  <a:pos x="540" y="11"/>
                </a:cxn>
                <a:cxn ang="0">
                  <a:pos x="554" y="17"/>
                </a:cxn>
                <a:cxn ang="0">
                  <a:pos x="561" y="19"/>
                </a:cxn>
                <a:cxn ang="0">
                  <a:pos x="566" y="30"/>
                </a:cxn>
                <a:cxn ang="0">
                  <a:pos x="568" y="34"/>
                </a:cxn>
                <a:cxn ang="0">
                  <a:pos x="560" y="34"/>
                </a:cxn>
                <a:cxn ang="0">
                  <a:pos x="554" y="44"/>
                </a:cxn>
                <a:cxn ang="0">
                  <a:pos x="549" y="58"/>
                </a:cxn>
                <a:cxn ang="0">
                  <a:pos x="558" y="70"/>
                </a:cxn>
                <a:cxn ang="0">
                  <a:pos x="566" y="79"/>
                </a:cxn>
                <a:cxn ang="0">
                  <a:pos x="569" y="93"/>
                </a:cxn>
                <a:cxn ang="0">
                  <a:pos x="577" y="103"/>
                </a:cxn>
                <a:cxn ang="0">
                  <a:pos x="584" y="103"/>
                </a:cxn>
                <a:cxn ang="0">
                  <a:pos x="590" y="109"/>
                </a:cxn>
                <a:cxn ang="0">
                  <a:pos x="587" y="147"/>
                </a:cxn>
                <a:cxn ang="0">
                  <a:pos x="587" y="191"/>
                </a:cxn>
                <a:cxn ang="0">
                  <a:pos x="587" y="245"/>
                </a:cxn>
                <a:cxn ang="0">
                  <a:pos x="586" y="331"/>
                </a:cxn>
                <a:cxn ang="0">
                  <a:pos x="524" y="372"/>
                </a:cxn>
                <a:cxn ang="0">
                  <a:pos x="494" y="372"/>
                </a:cxn>
                <a:cxn ang="0">
                  <a:pos x="420" y="374"/>
                </a:cxn>
                <a:cxn ang="0">
                  <a:pos x="364" y="372"/>
                </a:cxn>
                <a:cxn ang="0">
                  <a:pos x="278" y="374"/>
                </a:cxn>
                <a:cxn ang="0">
                  <a:pos x="204" y="374"/>
                </a:cxn>
                <a:cxn ang="0">
                  <a:pos x="156" y="372"/>
                </a:cxn>
                <a:cxn ang="0">
                  <a:pos x="78" y="374"/>
                </a:cxn>
                <a:cxn ang="0">
                  <a:pos x="5" y="374"/>
                </a:cxn>
                <a:cxn ang="0">
                  <a:pos x="2" y="281"/>
                </a:cxn>
                <a:cxn ang="0">
                  <a:pos x="0" y="175"/>
                </a:cxn>
                <a:cxn ang="0">
                  <a:pos x="0" y="120"/>
                </a:cxn>
              </a:cxnLst>
              <a:rect l="0" t="0" r="r" b="b"/>
              <a:pathLst>
                <a:path w="591" h="375">
                  <a:moveTo>
                    <a:pt x="0" y="3"/>
                  </a:moveTo>
                  <a:lnTo>
                    <a:pt x="193" y="3"/>
                  </a:lnTo>
                  <a:lnTo>
                    <a:pt x="228" y="5"/>
                  </a:lnTo>
                  <a:lnTo>
                    <a:pt x="236" y="3"/>
                  </a:lnTo>
                  <a:lnTo>
                    <a:pt x="529" y="3"/>
                  </a:lnTo>
                  <a:lnTo>
                    <a:pt x="531" y="0"/>
                  </a:lnTo>
                  <a:lnTo>
                    <a:pt x="538" y="7"/>
                  </a:lnTo>
                  <a:lnTo>
                    <a:pt x="540" y="11"/>
                  </a:lnTo>
                  <a:lnTo>
                    <a:pt x="548" y="19"/>
                  </a:lnTo>
                  <a:lnTo>
                    <a:pt x="554" y="17"/>
                  </a:lnTo>
                  <a:lnTo>
                    <a:pt x="560" y="13"/>
                  </a:lnTo>
                  <a:lnTo>
                    <a:pt x="561" y="19"/>
                  </a:lnTo>
                  <a:lnTo>
                    <a:pt x="566" y="19"/>
                  </a:lnTo>
                  <a:lnTo>
                    <a:pt x="566" y="30"/>
                  </a:lnTo>
                  <a:lnTo>
                    <a:pt x="564" y="30"/>
                  </a:lnTo>
                  <a:lnTo>
                    <a:pt x="568" y="34"/>
                  </a:lnTo>
                  <a:lnTo>
                    <a:pt x="565" y="35"/>
                  </a:lnTo>
                  <a:lnTo>
                    <a:pt x="560" y="34"/>
                  </a:lnTo>
                  <a:lnTo>
                    <a:pt x="560" y="40"/>
                  </a:lnTo>
                  <a:lnTo>
                    <a:pt x="554" y="44"/>
                  </a:lnTo>
                  <a:lnTo>
                    <a:pt x="552" y="52"/>
                  </a:lnTo>
                  <a:lnTo>
                    <a:pt x="549" y="58"/>
                  </a:lnTo>
                  <a:lnTo>
                    <a:pt x="549" y="60"/>
                  </a:lnTo>
                  <a:lnTo>
                    <a:pt x="558" y="70"/>
                  </a:lnTo>
                  <a:lnTo>
                    <a:pt x="562" y="76"/>
                  </a:lnTo>
                  <a:lnTo>
                    <a:pt x="566" y="79"/>
                  </a:lnTo>
                  <a:lnTo>
                    <a:pt x="566" y="85"/>
                  </a:lnTo>
                  <a:lnTo>
                    <a:pt x="569" y="93"/>
                  </a:lnTo>
                  <a:lnTo>
                    <a:pt x="573" y="101"/>
                  </a:lnTo>
                  <a:lnTo>
                    <a:pt x="577" y="103"/>
                  </a:lnTo>
                  <a:lnTo>
                    <a:pt x="578" y="105"/>
                  </a:lnTo>
                  <a:lnTo>
                    <a:pt x="584" y="103"/>
                  </a:lnTo>
                  <a:lnTo>
                    <a:pt x="589" y="107"/>
                  </a:lnTo>
                  <a:lnTo>
                    <a:pt x="590" y="109"/>
                  </a:lnTo>
                  <a:lnTo>
                    <a:pt x="589" y="120"/>
                  </a:lnTo>
                  <a:lnTo>
                    <a:pt x="587" y="147"/>
                  </a:lnTo>
                  <a:lnTo>
                    <a:pt x="589" y="158"/>
                  </a:lnTo>
                  <a:lnTo>
                    <a:pt x="587" y="191"/>
                  </a:lnTo>
                  <a:lnTo>
                    <a:pt x="589" y="201"/>
                  </a:lnTo>
                  <a:lnTo>
                    <a:pt x="587" y="245"/>
                  </a:lnTo>
                  <a:lnTo>
                    <a:pt x="587" y="327"/>
                  </a:lnTo>
                  <a:lnTo>
                    <a:pt x="586" y="331"/>
                  </a:lnTo>
                  <a:lnTo>
                    <a:pt x="586" y="372"/>
                  </a:lnTo>
                  <a:lnTo>
                    <a:pt x="524" y="372"/>
                  </a:lnTo>
                  <a:lnTo>
                    <a:pt x="516" y="369"/>
                  </a:lnTo>
                  <a:lnTo>
                    <a:pt x="494" y="372"/>
                  </a:lnTo>
                  <a:lnTo>
                    <a:pt x="436" y="372"/>
                  </a:lnTo>
                  <a:lnTo>
                    <a:pt x="420" y="374"/>
                  </a:lnTo>
                  <a:lnTo>
                    <a:pt x="386" y="374"/>
                  </a:lnTo>
                  <a:lnTo>
                    <a:pt x="364" y="372"/>
                  </a:lnTo>
                  <a:lnTo>
                    <a:pt x="336" y="374"/>
                  </a:lnTo>
                  <a:lnTo>
                    <a:pt x="278" y="374"/>
                  </a:lnTo>
                  <a:lnTo>
                    <a:pt x="241" y="372"/>
                  </a:lnTo>
                  <a:lnTo>
                    <a:pt x="204" y="374"/>
                  </a:lnTo>
                  <a:lnTo>
                    <a:pt x="162" y="374"/>
                  </a:lnTo>
                  <a:lnTo>
                    <a:pt x="156" y="372"/>
                  </a:lnTo>
                  <a:lnTo>
                    <a:pt x="114" y="374"/>
                  </a:lnTo>
                  <a:lnTo>
                    <a:pt x="78" y="374"/>
                  </a:lnTo>
                  <a:lnTo>
                    <a:pt x="40" y="372"/>
                  </a:lnTo>
                  <a:lnTo>
                    <a:pt x="5" y="374"/>
                  </a:lnTo>
                  <a:lnTo>
                    <a:pt x="2" y="374"/>
                  </a:lnTo>
                  <a:lnTo>
                    <a:pt x="2" y="281"/>
                  </a:lnTo>
                  <a:lnTo>
                    <a:pt x="0" y="218"/>
                  </a:lnTo>
                  <a:lnTo>
                    <a:pt x="0" y="175"/>
                  </a:lnTo>
                  <a:lnTo>
                    <a:pt x="2" y="165"/>
                  </a:lnTo>
                  <a:lnTo>
                    <a:pt x="0" y="120"/>
                  </a:lnTo>
                  <a:lnTo>
                    <a:pt x="0" y="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59" name="Freeform 19"/>
            <p:cNvSpPr>
              <a:spLocks/>
            </p:cNvSpPr>
            <p:nvPr/>
          </p:nvSpPr>
          <p:spPr bwMode="auto">
            <a:xfrm>
              <a:off x="3632" y="2170"/>
              <a:ext cx="589" cy="325"/>
            </a:xfrm>
            <a:custGeom>
              <a:avLst/>
              <a:gdLst/>
              <a:ahLst/>
              <a:cxnLst>
                <a:cxn ang="0">
                  <a:pos x="14" y="318"/>
                </a:cxn>
                <a:cxn ang="0">
                  <a:pos x="22" y="296"/>
                </a:cxn>
                <a:cxn ang="0">
                  <a:pos x="24" y="269"/>
                </a:cxn>
                <a:cxn ang="0">
                  <a:pos x="20" y="248"/>
                </a:cxn>
                <a:cxn ang="0">
                  <a:pos x="38" y="234"/>
                </a:cxn>
                <a:cxn ang="0">
                  <a:pos x="60" y="247"/>
                </a:cxn>
                <a:cxn ang="0">
                  <a:pos x="76" y="242"/>
                </a:cxn>
                <a:cxn ang="0">
                  <a:pos x="73" y="216"/>
                </a:cxn>
                <a:cxn ang="0">
                  <a:pos x="96" y="206"/>
                </a:cxn>
                <a:cxn ang="0">
                  <a:pos x="98" y="184"/>
                </a:cxn>
                <a:cxn ang="0">
                  <a:pos x="107" y="170"/>
                </a:cxn>
                <a:cxn ang="0">
                  <a:pos x="116" y="154"/>
                </a:cxn>
                <a:cxn ang="0">
                  <a:pos x="134" y="152"/>
                </a:cxn>
                <a:cxn ang="0">
                  <a:pos x="141" y="146"/>
                </a:cxn>
                <a:cxn ang="0">
                  <a:pos x="162" y="152"/>
                </a:cxn>
                <a:cxn ang="0">
                  <a:pos x="180" y="166"/>
                </a:cxn>
                <a:cxn ang="0">
                  <a:pos x="196" y="146"/>
                </a:cxn>
                <a:cxn ang="0">
                  <a:pos x="216" y="152"/>
                </a:cxn>
                <a:cxn ang="0">
                  <a:pos x="228" y="146"/>
                </a:cxn>
                <a:cxn ang="0">
                  <a:pos x="234" y="131"/>
                </a:cxn>
                <a:cxn ang="0">
                  <a:pos x="243" y="124"/>
                </a:cxn>
                <a:cxn ang="0">
                  <a:pos x="245" y="117"/>
                </a:cxn>
                <a:cxn ang="0">
                  <a:pos x="249" y="136"/>
                </a:cxn>
                <a:cxn ang="0">
                  <a:pos x="264" y="142"/>
                </a:cxn>
                <a:cxn ang="0">
                  <a:pos x="276" y="124"/>
                </a:cxn>
                <a:cxn ang="0">
                  <a:pos x="296" y="101"/>
                </a:cxn>
                <a:cxn ang="0">
                  <a:pos x="307" y="84"/>
                </a:cxn>
                <a:cxn ang="0">
                  <a:pos x="312" y="61"/>
                </a:cxn>
                <a:cxn ang="0">
                  <a:pos x="331" y="56"/>
                </a:cxn>
                <a:cxn ang="0">
                  <a:pos x="348" y="46"/>
                </a:cxn>
                <a:cxn ang="0">
                  <a:pos x="361" y="35"/>
                </a:cxn>
                <a:cxn ang="0">
                  <a:pos x="359" y="17"/>
                </a:cxn>
                <a:cxn ang="0">
                  <a:pos x="365" y="0"/>
                </a:cxn>
                <a:cxn ang="0">
                  <a:pos x="386" y="4"/>
                </a:cxn>
                <a:cxn ang="0">
                  <a:pos x="402" y="14"/>
                </a:cxn>
                <a:cxn ang="0">
                  <a:pos x="409" y="38"/>
                </a:cxn>
                <a:cxn ang="0">
                  <a:pos x="428" y="43"/>
                </a:cxn>
                <a:cxn ang="0">
                  <a:pos x="445" y="57"/>
                </a:cxn>
                <a:cxn ang="0">
                  <a:pos x="464" y="54"/>
                </a:cxn>
                <a:cxn ang="0">
                  <a:pos x="486" y="61"/>
                </a:cxn>
                <a:cxn ang="0">
                  <a:pos x="505" y="51"/>
                </a:cxn>
                <a:cxn ang="0">
                  <a:pos x="518" y="64"/>
                </a:cxn>
                <a:cxn ang="0">
                  <a:pos x="534" y="76"/>
                </a:cxn>
                <a:cxn ang="0">
                  <a:pos x="539" y="103"/>
                </a:cxn>
                <a:cxn ang="0">
                  <a:pos x="540" y="131"/>
                </a:cxn>
                <a:cxn ang="0">
                  <a:pos x="550" y="152"/>
                </a:cxn>
                <a:cxn ang="0">
                  <a:pos x="562" y="178"/>
                </a:cxn>
                <a:cxn ang="0">
                  <a:pos x="578" y="198"/>
                </a:cxn>
                <a:cxn ang="0">
                  <a:pos x="565" y="220"/>
                </a:cxn>
                <a:cxn ang="0">
                  <a:pos x="542" y="238"/>
                </a:cxn>
                <a:cxn ang="0">
                  <a:pos x="521" y="263"/>
                </a:cxn>
                <a:cxn ang="0">
                  <a:pos x="509" y="281"/>
                </a:cxn>
                <a:cxn ang="0">
                  <a:pos x="491" y="296"/>
                </a:cxn>
                <a:cxn ang="0">
                  <a:pos x="456" y="310"/>
                </a:cxn>
                <a:cxn ang="0">
                  <a:pos x="364" y="312"/>
                </a:cxn>
                <a:cxn ang="0">
                  <a:pos x="253" y="308"/>
                </a:cxn>
                <a:cxn ang="0">
                  <a:pos x="227" y="308"/>
                </a:cxn>
                <a:cxn ang="0">
                  <a:pos x="208" y="308"/>
                </a:cxn>
                <a:cxn ang="0">
                  <a:pos x="106" y="304"/>
                </a:cxn>
                <a:cxn ang="0">
                  <a:pos x="0" y="324"/>
                </a:cxn>
              </a:cxnLst>
              <a:rect l="0" t="0" r="r" b="b"/>
              <a:pathLst>
                <a:path w="589" h="325">
                  <a:moveTo>
                    <a:pt x="0" y="324"/>
                  </a:moveTo>
                  <a:lnTo>
                    <a:pt x="6" y="308"/>
                  </a:lnTo>
                  <a:lnTo>
                    <a:pt x="14" y="318"/>
                  </a:lnTo>
                  <a:lnTo>
                    <a:pt x="18" y="314"/>
                  </a:lnTo>
                  <a:lnTo>
                    <a:pt x="19" y="304"/>
                  </a:lnTo>
                  <a:lnTo>
                    <a:pt x="22" y="296"/>
                  </a:lnTo>
                  <a:lnTo>
                    <a:pt x="20" y="287"/>
                  </a:lnTo>
                  <a:lnTo>
                    <a:pt x="24" y="277"/>
                  </a:lnTo>
                  <a:lnTo>
                    <a:pt x="24" y="269"/>
                  </a:lnTo>
                  <a:lnTo>
                    <a:pt x="20" y="265"/>
                  </a:lnTo>
                  <a:lnTo>
                    <a:pt x="16" y="259"/>
                  </a:lnTo>
                  <a:lnTo>
                    <a:pt x="20" y="248"/>
                  </a:lnTo>
                  <a:lnTo>
                    <a:pt x="24" y="240"/>
                  </a:lnTo>
                  <a:lnTo>
                    <a:pt x="31" y="234"/>
                  </a:lnTo>
                  <a:lnTo>
                    <a:pt x="38" y="234"/>
                  </a:lnTo>
                  <a:lnTo>
                    <a:pt x="43" y="236"/>
                  </a:lnTo>
                  <a:lnTo>
                    <a:pt x="51" y="244"/>
                  </a:lnTo>
                  <a:lnTo>
                    <a:pt x="60" y="247"/>
                  </a:lnTo>
                  <a:lnTo>
                    <a:pt x="68" y="253"/>
                  </a:lnTo>
                  <a:lnTo>
                    <a:pt x="72" y="254"/>
                  </a:lnTo>
                  <a:lnTo>
                    <a:pt x="76" y="242"/>
                  </a:lnTo>
                  <a:lnTo>
                    <a:pt x="70" y="232"/>
                  </a:lnTo>
                  <a:lnTo>
                    <a:pt x="70" y="226"/>
                  </a:lnTo>
                  <a:lnTo>
                    <a:pt x="73" y="216"/>
                  </a:lnTo>
                  <a:lnTo>
                    <a:pt x="78" y="209"/>
                  </a:lnTo>
                  <a:lnTo>
                    <a:pt x="84" y="209"/>
                  </a:lnTo>
                  <a:lnTo>
                    <a:pt x="96" y="206"/>
                  </a:lnTo>
                  <a:lnTo>
                    <a:pt x="102" y="206"/>
                  </a:lnTo>
                  <a:lnTo>
                    <a:pt x="102" y="198"/>
                  </a:lnTo>
                  <a:lnTo>
                    <a:pt x="98" y="184"/>
                  </a:lnTo>
                  <a:lnTo>
                    <a:pt x="100" y="177"/>
                  </a:lnTo>
                  <a:lnTo>
                    <a:pt x="103" y="174"/>
                  </a:lnTo>
                  <a:lnTo>
                    <a:pt x="107" y="170"/>
                  </a:lnTo>
                  <a:lnTo>
                    <a:pt x="116" y="166"/>
                  </a:lnTo>
                  <a:lnTo>
                    <a:pt x="118" y="160"/>
                  </a:lnTo>
                  <a:lnTo>
                    <a:pt x="116" y="154"/>
                  </a:lnTo>
                  <a:lnTo>
                    <a:pt x="123" y="152"/>
                  </a:lnTo>
                  <a:lnTo>
                    <a:pt x="127" y="154"/>
                  </a:lnTo>
                  <a:lnTo>
                    <a:pt x="134" y="152"/>
                  </a:lnTo>
                  <a:lnTo>
                    <a:pt x="135" y="160"/>
                  </a:lnTo>
                  <a:lnTo>
                    <a:pt x="139" y="162"/>
                  </a:lnTo>
                  <a:lnTo>
                    <a:pt x="141" y="146"/>
                  </a:lnTo>
                  <a:lnTo>
                    <a:pt x="148" y="150"/>
                  </a:lnTo>
                  <a:lnTo>
                    <a:pt x="152" y="150"/>
                  </a:lnTo>
                  <a:lnTo>
                    <a:pt x="162" y="152"/>
                  </a:lnTo>
                  <a:lnTo>
                    <a:pt x="172" y="158"/>
                  </a:lnTo>
                  <a:lnTo>
                    <a:pt x="177" y="160"/>
                  </a:lnTo>
                  <a:lnTo>
                    <a:pt x="180" y="166"/>
                  </a:lnTo>
                  <a:lnTo>
                    <a:pt x="185" y="158"/>
                  </a:lnTo>
                  <a:lnTo>
                    <a:pt x="189" y="150"/>
                  </a:lnTo>
                  <a:lnTo>
                    <a:pt x="196" y="146"/>
                  </a:lnTo>
                  <a:lnTo>
                    <a:pt x="202" y="142"/>
                  </a:lnTo>
                  <a:lnTo>
                    <a:pt x="210" y="152"/>
                  </a:lnTo>
                  <a:lnTo>
                    <a:pt x="216" y="152"/>
                  </a:lnTo>
                  <a:lnTo>
                    <a:pt x="216" y="158"/>
                  </a:lnTo>
                  <a:lnTo>
                    <a:pt x="222" y="150"/>
                  </a:lnTo>
                  <a:lnTo>
                    <a:pt x="228" y="146"/>
                  </a:lnTo>
                  <a:lnTo>
                    <a:pt x="226" y="140"/>
                  </a:lnTo>
                  <a:lnTo>
                    <a:pt x="230" y="134"/>
                  </a:lnTo>
                  <a:lnTo>
                    <a:pt x="234" y="131"/>
                  </a:lnTo>
                  <a:lnTo>
                    <a:pt x="233" y="124"/>
                  </a:lnTo>
                  <a:lnTo>
                    <a:pt x="239" y="125"/>
                  </a:lnTo>
                  <a:lnTo>
                    <a:pt x="243" y="124"/>
                  </a:lnTo>
                  <a:lnTo>
                    <a:pt x="239" y="122"/>
                  </a:lnTo>
                  <a:lnTo>
                    <a:pt x="242" y="115"/>
                  </a:lnTo>
                  <a:lnTo>
                    <a:pt x="245" y="117"/>
                  </a:lnTo>
                  <a:lnTo>
                    <a:pt x="247" y="124"/>
                  </a:lnTo>
                  <a:lnTo>
                    <a:pt x="247" y="130"/>
                  </a:lnTo>
                  <a:lnTo>
                    <a:pt x="249" y="136"/>
                  </a:lnTo>
                  <a:lnTo>
                    <a:pt x="253" y="138"/>
                  </a:lnTo>
                  <a:lnTo>
                    <a:pt x="258" y="138"/>
                  </a:lnTo>
                  <a:lnTo>
                    <a:pt x="264" y="142"/>
                  </a:lnTo>
                  <a:lnTo>
                    <a:pt x="272" y="140"/>
                  </a:lnTo>
                  <a:lnTo>
                    <a:pt x="276" y="130"/>
                  </a:lnTo>
                  <a:lnTo>
                    <a:pt x="276" y="124"/>
                  </a:lnTo>
                  <a:lnTo>
                    <a:pt x="281" y="109"/>
                  </a:lnTo>
                  <a:lnTo>
                    <a:pt x="286" y="105"/>
                  </a:lnTo>
                  <a:lnTo>
                    <a:pt x="296" y="101"/>
                  </a:lnTo>
                  <a:lnTo>
                    <a:pt x="298" y="91"/>
                  </a:lnTo>
                  <a:lnTo>
                    <a:pt x="301" y="84"/>
                  </a:lnTo>
                  <a:lnTo>
                    <a:pt x="307" y="84"/>
                  </a:lnTo>
                  <a:lnTo>
                    <a:pt x="310" y="78"/>
                  </a:lnTo>
                  <a:lnTo>
                    <a:pt x="314" y="74"/>
                  </a:lnTo>
                  <a:lnTo>
                    <a:pt x="312" y="61"/>
                  </a:lnTo>
                  <a:lnTo>
                    <a:pt x="314" y="51"/>
                  </a:lnTo>
                  <a:lnTo>
                    <a:pt x="326" y="49"/>
                  </a:lnTo>
                  <a:lnTo>
                    <a:pt x="331" y="56"/>
                  </a:lnTo>
                  <a:lnTo>
                    <a:pt x="335" y="56"/>
                  </a:lnTo>
                  <a:lnTo>
                    <a:pt x="344" y="48"/>
                  </a:lnTo>
                  <a:lnTo>
                    <a:pt x="348" y="46"/>
                  </a:lnTo>
                  <a:lnTo>
                    <a:pt x="355" y="43"/>
                  </a:lnTo>
                  <a:lnTo>
                    <a:pt x="361" y="46"/>
                  </a:lnTo>
                  <a:lnTo>
                    <a:pt x="361" y="35"/>
                  </a:lnTo>
                  <a:lnTo>
                    <a:pt x="358" y="29"/>
                  </a:lnTo>
                  <a:lnTo>
                    <a:pt x="359" y="23"/>
                  </a:lnTo>
                  <a:lnTo>
                    <a:pt x="359" y="17"/>
                  </a:lnTo>
                  <a:lnTo>
                    <a:pt x="358" y="9"/>
                  </a:lnTo>
                  <a:lnTo>
                    <a:pt x="361" y="2"/>
                  </a:lnTo>
                  <a:lnTo>
                    <a:pt x="365" y="0"/>
                  </a:lnTo>
                  <a:lnTo>
                    <a:pt x="371" y="4"/>
                  </a:lnTo>
                  <a:lnTo>
                    <a:pt x="377" y="9"/>
                  </a:lnTo>
                  <a:lnTo>
                    <a:pt x="386" y="4"/>
                  </a:lnTo>
                  <a:lnTo>
                    <a:pt x="390" y="2"/>
                  </a:lnTo>
                  <a:lnTo>
                    <a:pt x="393" y="9"/>
                  </a:lnTo>
                  <a:lnTo>
                    <a:pt x="402" y="14"/>
                  </a:lnTo>
                  <a:lnTo>
                    <a:pt x="405" y="20"/>
                  </a:lnTo>
                  <a:lnTo>
                    <a:pt x="406" y="27"/>
                  </a:lnTo>
                  <a:lnTo>
                    <a:pt x="409" y="38"/>
                  </a:lnTo>
                  <a:lnTo>
                    <a:pt x="414" y="41"/>
                  </a:lnTo>
                  <a:lnTo>
                    <a:pt x="420" y="43"/>
                  </a:lnTo>
                  <a:lnTo>
                    <a:pt x="428" y="43"/>
                  </a:lnTo>
                  <a:lnTo>
                    <a:pt x="434" y="46"/>
                  </a:lnTo>
                  <a:lnTo>
                    <a:pt x="439" y="51"/>
                  </a:lnTo>
                  <a:lnTo>
                    <a:pt x="445" y="57"/>
                  </a:lnTo>
                  <a:lnTo>
                    <a:pt x="454" y="61"/>
                  </a:lnTo>
                  <a:lnTo>
                    <a:pt x="456" y="56"/>
                  </a:lnTo>
                  <a:lnTo>
                    <a:pt x="464" y="54"/>
                  </a:lnTo>
                  <a:lnTo>
                    <a:pt x="476" y="57"/>
                  </a:lnTo>
                  <a:lnTo>
                    <a:pt x="482" y="64"/>
                  </a:lnTo>
                  <a:lnTo>
                    <a:pt x="486" y="61"/>
                  </a:lnTo>
                  <a:lnTo>
                    <a:pt x="495" y="61"/>
                  </a:lnTo>
                  <a:lnTo>
                    <a:pt x="497" y="56"/>
                  </a:lnTo>
                  <a:lnTo>
                    <a:pt x="505" y="51"/>
                  </a:lnTo>
                  <a:lnTo>
                    <a:pt x="511" y="48"/>
                  </a:lnTo>
                  <a:lnTo>
                    <a:pt x="516" y="56"/>
                  </a:lnTo>
                  <a:lnTo>
                    <a:pt x="518" y="64"/>
                  </a:lnTo>
                  <a:lnTo>
                    <a:pt x="522" y="68"/>
                  </a:lnTo>
                  <a:lnTo>
                    <a:pt x="529" y="72"/>
                  </a:lnTo>
                  <a:lnTo>
                    <a:pt x="534" y="76"/>
                  </a:lnTo>
                  <a:lnTo>
                    <a:pt x="539" y="87"/>
                  </a:lnTo>
                  <a:lnTo>
                    <a:pt x="538" y="97"/>
                  </a:lnTo>
                  <a:lnTo>
                    <a:pt x="539" y="103"/>
                  </a:lnTo>
                  <a:lnTo>
                    <a:pt x="538" y="111"/>
                  </a:lnTo>
                  <a:lnTo>
                    <a:pt x="535" y="122"/>
                  </a:lnTo>
                  <a:lnTo>
                    <a:pt x="540" y="131"/>
                  </a:lnTo>
                  <a:lnTo>
                    <a:pt x="548" y="144"/>
                  </a:lnTo>
                  <a:lnTo>
                    <a:pt x="546" y="150"/>
                  </a:lnTo>
                  <a:lnTo>
                    <a:pt x="550" y="152"/>
                  </a:lnTo>
                  <a:lnTo>
                    <a:pt x="553" y="164"/>
                  </a:lnTo>
                  <a:lnTo>
                    <a:pt x="560" y="170"/>
                  </a:lnTo>
                  <a:lnTo>
                    <a:pt x="562" y="178"/>
                  </a:lnTo>
                  <a:lnTo>
                    <a:pt x="568" y="187"/>
                  </a:lnTo>
                  <a:lnTo>
                    <a:pt x="575" y="193"/>
                  </a:lnTo>
                  <a:lnTo>
                    <a:pt x="578" y="198"/>
                  </a:lnTo>
                  <a:lnTo>
                    <a:pt x="588" y="198"/>
                  </a:lnTo>
                  <a:lnTo>
                    <a:pt x="572" y="216"/>
                  </a:lnTo>
                  <a:lnTo>
                    <a:pt x="565" y="220"/>
                  </a:lnTo>
                  <a:lnTo>
                    <a:pt x="559" y="230"/>
                  </a:lnTo>
                  <a:lnTo>
                    <a:pt x="552" y="232"/>
                  </a:lnTo>
                  <a:lnTo>
                    <a:pt x="542" y="238"/>
                  </a:lnTo>
                  <a:lnTo>
                    <a:pt x="530" y="248"/>
                  </a:lnTo>
                  <a:lnTo>
                    <a:pt x="529" y="259"/>
                  </a:lnTo>
                  <a:lnTo>
                    <a:pt x="521" y="263"/>
                  </a:lnTo>
                  <a:lnTo>
                    <a:pt x="516" y="269"/>
                  </a:lnTo>
                  <a:lnTo>
                    <a:pt x="515" y="276"/>
                  </a:lnTo>
                  <a:lnTo>
                    <a:pt x="509" y="281"/>
                  </a:lnTo>
                  <a:lnTo>
                    <a:pt x="502" y="281"/>
                  </a:lnTo>
                  <a:lnTo>
                    <a:pt x="497" y="294"/>
                  </a:lnTo>
                  <a:lnTo>
                    <a:pt x="491" y="296"/>
                  </a:lnTo>
                  <a:lnTo>
                    <a:pt x="470" y="306"/>
                  </a:lnTo>
                  <a:lnTo>
                    <a:pt x="467" y="306"/>
                  </a:lnTo>
                  <a:lnTo>
                    <a:pt x="456" y="310"/>
                  </a:lnTo>
                  <a:lnTo>
                    <a:pt x="410" y="314"/>
                  </a:lnTo>
                  <a:lnTo>
                    <a:pt x="369" y="312"/>
                  </a:lnTo>
                  <a:lnTo>
                    <a:pt x="364" y="312"/>
                  </a:lnTo>
                  <a:lnTo>
                    <a:pt x="351" y="310"/>
                  </a:lnTo>
                  <a:lnTo>
                    <a:pt x="272" y="310"/>
                  </a:lnTo>
                  <a:lnTo>
                    <a:pt x="253" y="308"/>
                  </a:lnTo>
                  <a:lnTo>
                    <a:pt x="238" y="308"/>
                  </a:lnTo>
                  <a:lnTo>
                    <a:pt x="233" y="306"/>
                  </a:lnTo>
                  <a:lnTo>
                    <a:pt x="227" y="308"/>
                  </a:lnTo>
                  <a:lnTo>
                    <a:pt x="222" y="306"/>
                  </a:lnTo>
                  <a:lnTo>
                    <a:pt x="215" y="306"/>
                  </a:lnTo>
                  <a:lnTo>
                    <a:pt x="208" y="308"/>
                  </a:lnTo>
                  <a:lnTo>
                    <a:pt x="123" y="308"/>
                  </a:lnTo>
                  <a:lnTo>
                    <a:pt x="115" y="304"/>
                  </a:lnTo>
                  <a:lnTo>
                    <a:pt x="106" y="304"/>
                  </a:lnTo>
                  <a:lnTo>
                    <a:pt x="107" y="310"/>
                  </a:lnTo>
                  <a:lnTo>
                    <a:pt x="107" y="324"/>
                  </a:lnTo>
                  <a:lnTo>
                    <a:pt x="0" y="324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0" name="Freeform 20"/>
            <p:cNvSpPr>
              <a:spLocks/>
            </p:cNvSpPr>
            <p:nvPr/>
          </p:nvSpPr>
          <p:spPr bwMode="auto">
            <a:xfrm>
              <a:off x="3264" y="2921"/>
              <a:ext cx="397" cy="497"/>
            </a:xfrm>
            <a:custGeom>
              <a:avLst/>
              <a:gdLst/>
              <a:ahLst/>
              <a:cxnLst>
                <a:cxn ang="0">
                  <a:pos x="16" y="389"/>
                </a:cxn>
                <a:cxn ang="0">
                  <a:pos x="27" y="357"/>
                </a:cxn>
                <a:cxn ang="0">
                  <a:pos x="25" y="312"/>
                </a:cxn>
                <a:cxn ang="0">
                  <a:pos x="32" y="285"/>
                </a:cxn>
                <a:cxn ang="0">
                  <a:pos x="41" y="248"/>
                </a:cxn>
                <a:cxn ang="0">
                  <a:pos x="36" y="223"/>
                </a:cxn>
                <a:cxn ang="0">
                  <a:pos x="24" y="192"/>
                </a:cxn>
                <a:cxn ang="0">
                  <a:pos x="17" y="153"/>
                </a:cxn>
                <a:cxn ang="0">
                  <a:pos x="2" y="103"/>
                </a:cxn>
                <a:cxn ang="0">
                  <a:pos x="17" y="2"/>
                </a:cxn>
                <a:cxn ang="0">
                  <a:pos x="226" y="4"/>
                </a:cxn>
                <a:cxn ang="0">
                  <a:pos x="235" y="12"/>
                </a:cxn>
                <a:cxn ang="0">
                  <a:pos x="230" y="43"/>
                </a:cxn>
                <a:cxn ang="0">
                  <a:pos x="240" y="66"/>
                </a:cxn>
                <a:cxn ang="0">
                  <a:pos x="240" y="80"/>
                </a:cxn>
                <a:cxn ang="0">
                  <a:pos x="233" y="101"/>
                </a:cxn>
                <a:cxn ang="0">
                  <a:pos x="240" y="109"/>
                </a:cxn>
                <a:cxn ang="0">
                  <a:pos x="232" y="119"/>
                </a:cxn>
                <a:cxn ang="0">
                  <a:pos x="216" y="146"/>
                </a:cxn>
                <a:cxn ang="0">
                  <a:pos x="211" y="161"/>
                </a:cxn>
                <a:cxn ang="0">
                  <a:pos x="208" y="176"/>
                </a:cxn>
                <a:cxn ang="0">
                  <a:pos x="198" y="205"/>
                </a:cxn>
                <a:cxn ang="0">
                  <a:pos x="194" y="225"/>
                </a:cxn>
                <a:cxn ang="0">
                  <a:pos x="294" y="252"/>
                </a:cxn>
                <a:cxn ang="0">
                  <a:pos x="338" y="273"/>
                </a:cxn>
                <a:cxn ang="0">
                  <a:pos x="345" y="318"/>
                </a:cxn>
                <a:cxn ang="0">
                  <a:pos x="357" y="351"/>
                </a:cxn>
                <a:cxn ang="0">
                  <a:pos x="334" y="345"/>
                </a:cxn>
                <a:cxn ang="0">
                  <a:pos x="319" y="332"/>
                </a:cxn>
                <a:cxn ang="0">
                  <a:pos x="286" y="351"/>
                </a:cxn>
                <a:cxn ang="0">
                  <a:pos x="299" y="365"/>
                </a:cxn>
                <a:cxn ang="0">
                  <a:pos x="326" y="361"/>
                </a:cxn>
                <a:cxn ang="0">
                  <a:pos x="345" y="353"/>
                </a:cxn>
                <a:cxn ang="0">
                  <a:pos x="334" y="367"/>
                </a:cxn>
                <a:cxn ang="0">
                  <a:pos x="350" y="388"/>
                </a:cxn>
                <a:cxn ang="0">
                  <a:pos x="360" y="367"/>
                </a:cxn>
                <a:cxn ang="0">
                  <a:pos x="382" y="371"/>
                </a:cxn>
                <a:cxn ang="0">
                  <a:pos x="368" y="398"/>
                </a:cxn>
                <a:cxn ang="0">
                  <a:pos x="350" y="422"/>
                </a:cxn>
                <a:cxn ang="0">
                  <a:pos x="366" y="447"/>
                </a:cxn>
                <a:cxn ang="0">
                  <a:pos x="383" y="461"/>
                </a:cxn>
                <a:cxn ang="0">
                  <a:pos x="392" y="484"/>
                </a:cxn>
                <a:cxn ang="0">
                  <a:pos x="379" y="484"/>
                </a:cxn>
                <a:cxn ang="0">
                  <a:pos x="361" y="465"/>
                </a:cxn>
                <a:cxn ang="0">
                  <a:pos x="340" y="458"/>
                </a:cxn>
                <a:cxn ang="0">
                  <a:pos x="324" y="439"/>
                </a:cxn>
                <a:cxn ang="0">
                  <a:pos x="317" y="453"/>
                </a:cxn>
                <a:cxn ang="0">
                  <a:pos x="303" y="486"/>
                </a:cxn>
                <a:cxn ang="0">
                  <a:pos x="290" y="468"/>
                </a:cxn>
                <a:cxn ang="0">
                  <a:pos x="272" y="469"/>
                </a:cxn>
                <a:cxn ang="0">
                  <a:pos x="247" y="476"/>
                </a:cxn>
                <a:cxn ang="0">
                  <a:pos x="232" y="461"/>
                </a:cxn>
                <a:cxn ang="0">
                  <a:pos x="220" y="441"/>
                </a:cxn>
                <a:cxn ang="0">
                  <a:pos x="198" y="431"/>
                </a:cxn>
                <a:cxn ang="0">
                  <a:pos x="191" y="409"/>
                </a:cxn>
                <a:cxn ang="0">
                  <a:pos x="174" y="393"/>
                </a:cxn>
                <a:cxn ang="0">
                  <a:pos x="147" y="404"/>
                </a:cxn>
                <a:cxn ang="0">
                  <a:pos x="147" y="424"/>
                </a:cxn>
                <a:cxn ang="0">
                  <a:pos x="114" y="424"/>
                </a:cxn>
                <a:cxn ang="0">
                  <a:pos x="78" y="402"/>
                </a:cxn>
                <a:cxn ang="0">
                  <a:pos x="60" y="399"/>
                </a:cxn>
                <a:cxn ang="0">
                  <a:pos x="16" y="406"/>
                </a:cxn>
              </a:cxnLst>
              <a:rect l="0" t="0" r="r" b="b"/>
              <a:pathLst>
                <a:path w="397" h="497">
                  <a:moveTo>
                    <a:pt x="16" y="406"/>
                  </a:moveTo>
                  <a:lnTo>
                    <a:pt x="10" y="396"/>
                  </a:lnTo>
                  <a:lnTo>
                    <a:pt x="16" y="389"/>
                  </a:lnTo>
                  <a:lnTo>
                    <a:pt x="24" y="373"/>
                  </a:lnTo>
                  <a:lnTo>
                    <a:pt x="27" y="365"/>
                  </a:lnTo>
                  <a:lnTo>
                    <a:pt x="27" y="357"/>
                  </a:lnTo>
                  <a:lnTo>
                    <a:pt x="27" y="340"/>
                  </a:lnTo>
                  <a:lnTo>
                    <a:pt x="24" y="324"/>
                  </a:lnTo>
                  <a:lnTo>
                    <a:pt x="25" y="312"/>
                  </a:lnTo>
                  <a:lnTo>
                    <a:pt x="25" y="303"/>
                  </a:lnTo>
                  <a:lnTo>
                    <a:pt x="27" y="293"/>
                  </a:lnTo>
                  <a:lnTo>
                    <a:pt x="32" y="285"/>
                  </a:lnTo>
                  <a:lnTo>
                    <a:pt x="37" y="275"/>
                  </a:lnTo>
                  <a:lnTo>
                    <a:pt x="41" y="258"/>
                  </a:lnTo>
                  <a:lnTo>
                    <a:pt x="41" y="248"/>
                  </a:lnTo>
                  <a:lnTo>
                    <a:pt x="40" y="233"/>
                  </a:lnTo>
                  <a:lnTo>
                    <a:pt x="41" y="225"/>
                  </a:lnTo>
                  <a:lnTo>
                    <a:pt x="36" y="223"/>
                  </a:lnTo>
                  <a:lnTo>
                    <a:pt x="31" y="215"/>
                  </a:lnTo>
                  <a:lnTo>
                    <a:pt x="31" y="205"/>
                  </a:lnTo>
                  <a:lnTo>
                    <a:pt x="24" y="192"/>
                  </a:lnTo>
                  <a:lnTo>
                    <a:pt x="17" y="179"/>
                  </a:lnTo>
                  <a:lnTo>
                    <a:pt x="17" y="168"/>
                  </a:lnTo>
                  <a:lnTo>
                    <a:pt x="17" y="153"/>
                  </a:lnTo>
                  <a:lnTo>
                    <a:pt x="14" y="146"/>
                  </a:lnTo>
                  <a:lnTo>
                    <a:pt x="4" y="129"/>
                  </a:lnTo>
                  <a:lnTo>
                    <a:pt x="2" y="103"/>
                  </a:lnTo>
                  <a:lnTo>
                    <a:pt x="0" y="78"/>
                  </a:lnTo>
                  <a:lnTo>
                    <a:pt x="0" y="0"/>
                  </a:lnTo>
                  <a:lnTo>
                    <a:pt x="17" y="2"/>
                  </a:lnTo>
                  <a:lnTo>
                    <a:pt x="84" y="2"/>
                  </a:lnTo>
                  <a:lnTo>
                    <a:pt x="105" y="4"/>
                  </a:lnTo>
                  <a:lnTo>
                    <a:pt x="226" y="4"/>
                  </a:lnTo>
                  <a:lnTo>
                    <a:pt x="225" y="16"/>
                  </a:lnTo>
                  <a:lnTo>
                    <a:pt x="230" y="16"/>
                  </a:lnTo>
                  <a:lnTo>
                    <a:pt x="235" y="12"/>
                  </a:lnTo>
                  <a:lnTo>
                    <a:pt x="229" y="26"/>
                  </a:lnTo>
                  <a:lnTo>
                    <a:pt x="233" y="35"/>
                  </a:lnTo>
                  <a:lnTo>
                    <a:pt x="230" y="43"/>
                  </a:lnTo>
                  <a:lnTo>
                    <a:pt x="230" y="53"/>
                  </a:lnTo>
                  <a:lnTo>
                    <a:pt x="240" y="51"/>
                  </a:lnTo>
                  <a:lnTo>
                    <a:pt x="240" y="66"/>
                  </a:lnTo>
                  <a:lnTo>
                    <a:pt x="235" y="63"/>
                  </a:lnTo>
                  <a:lnTo>
                    <a:pt x="235" y="72"/>
                  </a:lnTo>
                  <a:lnTo>
                    <a:pt x="240" y="80"/>
                  </a:lnTo>
                  <a:lnTo>
                    <a:pt x="247" y="86"/>
                  </a:lnTo>
                  <a:lnTo>
                    <a:pt x="245" y="94"/>
                  </a:lnTo>
                  <a:lnTo>
                    <a:pt x="233" y="101"/>
                  </a:lnTo>
                  <a:lnTo>
                    <a:pt x="228" y="103"/>
                  </a:lnTo>
                  <a:lnTo>
                    <a:pt x="228" y="111"/>
                  </a:lnTo>
                  <a:lnTo>
                    <a:pt x="240" y="109"/>
                  </a:lnTo>
                  <a:lnTo>
                    <a:pt x="245" y="106"/>
                  </a:lnTo>
                  <a:lnTo>
                    <a:pt x="237" y="119"/>
                  </a:lnTo>
                  <a:lnTo>
                    <a:pt x="232" y="119"/>
                  </a:lnTo>
                  <a:lnTo>
                    <a:pt x="229" y="129"/>
                  </a:lnTo>
                  <a:lnTo>
                    <a:pt x="225" y="137"/>
                  </a:lnTo>
                  <a:lnTo>
                    <a:pt x="216" y="146"/>
                  </a:lnTo>
                  <a:lnTo>
                    <a:pt x="213" y="153"/>
                  </a:lnTo>
                  <a:lnTo>
                    <a:pt x="220" y="156"/>
                  </a:lnTo>
                  <a:lnTo>
                    <a:pt x="211" y="161"/>
                  </a:lnTo>
                  <a:lnTo>
                    <a:pt x="211" y="170"/>
                  </a:lnTo>
                  <a:lnTo>
                    <a:pt x="203" y="172"/>
                  </a:lnTo>
                  <a:lnTo>
                    <a:pt x="208" y="176"/>
                  </a:lnTo>
                  <a:lnTo>
                    <a:pt x="202" y="184"/>
                  </a:lnTo>
                  <a:lnTo>
                    <a:pt x="203" y="197"/>
                  </a:lnTo>
                  <a:lnTo>
                    <a:pt x="198" y="205"/>
                  </a:lnTo>
                  <a:lnTo>
                    <a:pt x="200" y="217"/>
                  </a:lnTo>
                  <a:lnTo>
                    <a:pt x="194" y="217"/>
                  </a:lnTo>
                  <a:lnTo>
                    <a:pt x="194" y="225"/>
                  </a:lnTo>
                  <a:lnTo>
                    <a:pt x="194" y="236"/>
                  </a:lnTo>
                  <a:lnTo>
                    <a:pt x="196" y="244"/>
                  </a:lnTo>
                  <a:lnTo>
                    <a:pt x="294" y="252"/>
                  </a:lnTo>
                  <a:lnTo>
                    <a:pt x="299" y="250"/>
                  </a:lnTo>
                  <a:lnTo>
                    <a:pt x="340" y="250"/>
                  </a:lnTo>
                  <a:lnTo>
                    <a:pt x="338" y="273"/>
                  </a:lnTo>
                  <a:lnTo>
                    <a:pt x="334" y="287"/>
                  </a:lnTo>
                  <a:lnTo>
                    <a:pt x="338" y="306"/>
                  </a:lnTo>
                  <a:lnTo>
                    <a:pt x="345" y="318"/>
                  </a:lnTo>
                  <a:lnTo>
                    <a:pt x="348" y="328"/>
                  </a:lnTo>
                  <a:lnTo>
                    <a:pt x="349" y="338"/>
                  </a:lnTo>
                  <a:lnTo>
                    <a:pt x="357" y="351"/>
                  </a:lnTo>
                  <a:lnTo>
                    <a:pt x="351" y="353"/>
                  </a:lnTo>
                  <a:lnTo>
                    <a:pt x="344" y="349"/>
                  </a:lnTo>
                  <a:lnTo>
                    <a:pt x="334" y="345"/>
                  </a:lnTo>
                  <a:lnTo>
                    <a:pt x="329" y="340"/>
                  </a:lnTo>
                  <a:lnTo>
                    <a:pt x="321" y="340"/>
                  </a:lnTo>
                  <a:lnTo>
                    <a:pt x="319" y="332"/>
                  </a:lnTo>
                  <a:lnTo>
                    <a:pt x="311" y="326"/>
                  </a:lnTo>
                  <a:lnTo>
                    <a:pt x="299" y="328"/>
                  </a:lnTo>
                  <a:lnTo>
                    <a:pt x="286" y="351"/>
                  </a:lnTo>
                  <a:lnTo>
                    <a:pt x="287" y="359"/>
                  </a:lnTo>
                  <a:lnTo>
                    <a:pt x="292" y="363"/>
                  </a:lnTo>
                  <a:lnTo>
                    <a:pt x="299" y="365"/>
                  </a:lnTo>
                  <a:lnTo>
                    <a:pt x="311" y="367"/>
                  </a:lnTo>
                  <a:lnTo>
                    <a:pt x="316" y="367"/>
                  </a:lnTo>
                  <a:lnTo>
                    <a:pt x="326" y="361"/>
                  </a:lnTo>
                  <a:lnTo>
                    <a:pt x="332" y="353"/>
                  </a:lnTo>
                  <a:lnTo>
                    <a:pt x="340" y="353"/>
                  </a:lnTo>
                  <a:lnTo>
                    <a:pt x="345" y="353"/>
                  </a:lnTo>
                  <a:lnTo>
                    <a:pt x="346" y="361"/>
                  </a:lnTo>
                  <a:lnTo>
                    <a:pt x="341" y="369"/>
                  </a:lnTo>
                  <a:lnTo>
                    <a:pt x="334" y="367"/>
                  </a:lnTo>
                  <a:lnTo>
                    <a:pt x="334" y="377"/>
                  </a:lnTo>
                  <a:lnTo>
                    <a:pt x="338" y="379"/>
                  </a:lnTo>
                  <a:lnTo>
                    <a:pt x="350" y="388"/>
                  </a:lnTo>
                  <a:lnTo>
                    <a:pt x="353" y="379"/>
                  </a:lnTo>
                  <a:lnTo>
                    <a:pt x="354" y="371"/>
                  </a:lnTo>
                  <a:lnTo>
                    <a:pt x="360" y="367"/>
                  </a:lnTo>
                  <a:lnTo>
                    <a:pt x="374" y="365"/>
                  </a:lnTo>
                  <a:lnTo>
                    <a:pt x="380" y="355"/>
                  </a:lnTo>
                  <a:lnTo>
                    <a:pt x="382" y="371"/>
                  </a:lnTo>
                  <a:lnTo>
                    <a:pt x="383" y="379"/>
                  </a:lnTo>
                  <a:lnTo>
                    <a:pt x="376" y="389"/>
                  </a:lnTo>
                  <a:lnTo>
                    <a:pt x="368" y="398"/>
                  </a:lnTo>
                  <a:lnTo>
                    <a:pt x="365" y="410"/>
                  </a:lnTo>
                  <a:lnTo>
                    <a:pt x="358" y="411"/>
                  </a:lnTo>
                  <a:lnTo>
                    <a:pt x="350" y="422"/>
                  </a:lnTo>
                  <a:lnTo>
                    <a:pt x="351" y="431"/>
                  </a:lnTo>
                  <a:lnTo>
                    <a:pt x="355" y="439"/>
                  </a:lnTo>
                  <a:lnTo>
                    <a:pt x="366" y="447"/>
                  </a:lnTo>
                  <a:lnTo>
                    <a:pt x="372" y="453"/>
                  </a:lnTo>
                  <a:lnTo>
                    <a:pt x="378" y="459"/>
                  </a:lnTo>
                  <a:lnTo>
                    <a:pt x="383" y="461"/>
                  </a:lnTo>
                  <a:lnTo>
                    <a:pt x="387" y="469"/>
                  </a:lnTo>
                  <a:lnTo>
                    <a:pt x="396" y="469"/>
                  </a:lnTo>
                  <a:lnTo>
                    <a:pt x="392" y="484"/>
                  </a:lnTo>
                  <a:lnTo>
                    <a:pt x="386" y="488"/>
                  </a:lnTo>
                  <a:lnTo>
                    <a:pt x="387" y="496"/>
                  </a:lnTo>
                  <a:lnTo>
                    <a:pt x="379" y="484"/>
                  </a:lnTo>
                  <a:lnTo>
                    <a:pt x="374" y="494"/>
                  </a:lnTo>
                  <a:lnTo>
                    <a:pt x="368" y="478"/>
                  </a:lnTo>
                  <a:lnTo>
                    <a:pt x="361" y="465"/>
                  </a:lnTo>
                  <a:lnTo>
                    <a:pt x="353" y="463"/>
                  </a:lnTo>
                  <a:lnTo>
                    <a:pt x="348" y="455"/>
                  </a:lnTo>
                  <a:lnTo>
                    <a:pt x="340" y="458"/>
                  </a:lnTo>
                  <a:lnTo>
                    <a:pt x="334" y="455"/>
                  </a:lnTo>
                  <a:lnTo>
                    <a:pt x="334" y="441"/>
                  </a:lnTo>
                  <a:lnTo>
                    <a:pt x="324" y="439"/>
                  </a:lnTo>
                  <a:lnTo>
                    <a:pt x="317" y="434"/>
                  </a:lnTo>
                  <a:lnTo>
                    <a:pt x="319" y="443"/>
                  </a:lnTo>
                  <a:lnTo>
                    <a:pt x="317" y="453"/>
                  </a:lnTo>
                  <a:lnTo>
                    <a:pt x="315" y="461"/>
                  </a:lnTo>
                  <a:lnTo>
                    <a:pt x="315" y="474"/>
                  </a:lnTo>
                  <a:lnTo>
                    <a:pt x="303" y="486"/>
                  </a:lnTo>
                  <a:lnTo>
                    <a:pt x="299" y="474"/>
                  </a:lnTo>
                  <a:lnTo>
                    <a:pt x="295" y="461"/>
                  </a:lnTo>
                  <a:lnTo>
                    <a:pt x="290" y="468"/>
                  </a:lnTo>
                  <a:lnTo>
                    <a:pt x="283" y="469"/>
                  </a:lnTo>
                  <a:lnTo>
                    <a:pt x="277" y="459"/>
                  </a:lnTo>
                  <a:lnTo>
                    <a:pt x="272" y="469"/>
                  </a:lnTo>
                  <a:lnTo>
                    <a:pt x="268" y="480"/>
                  </a:lnTo>
                  <a:lnTo>
                    <a:pt x="257" y="484"/>
                  </a:lnTo>
                  <a:lnTo>
                    <a:pt x="247" y="476"/>
                  </a:lnTo>
                  <a:lnTo>
                    <a:pt x="238" y="471"/>
                  </a:lnTo>
                  <a:lnTo>
                    <a:pt x="233" y="469"/>
                  </a:lnTo>
                  <a:lnTo>
                    <a:pt x="232" y="461"/>
                  </a:lnTo>
                  <a:lnTo>
                    <a:pt x="230" y="453"/>
                  </a:lnTo>
                  <a:lnTo>
                    <a:pt x="225" y="449"/>
                  </a:lnTo>
                  <a:lnTo>
                    <a:pt x="220" y="441"/>
                  </a:lnTo>
                  <a:lnTo>
                    <a:pt x="215" y="434"/>
                  </a:lnTo>
                  <a:lnTo>
                    <a:pt x="208" y="431"/>
                  </a:lnTo>
                  <a:lnTo>
                    <a:pt x="198" y="431"/>
                  </a:lnTo>
                  <a:lnTo>
                    <a:pt x="199" y="422"/>
                  </a:lnTo>
                  <a:lnTo>
                    <a:pt x="190" y="419"/>
                  </a:lnTo>
                  <a:lnTo>
                    <a:pt x="191" y="409"/>
                  </a:lnTo>
                  <a:lnTo>
                    <a:pt x="180" y="402"/>
                  </a:lnTo>
                  <a:lnTo>
                    <a:pt x="174" y="406"/>
                  </a:lnTo>
                  <a:lnTo>
                    <a:pt x="174" y="393"/>
                  </a:lnTo>
                  <a:lnTo>
                    <a:pt x="164" y="391"/>
                  </a:lnTo>
                  <a:lnTo>
                    <a:pt x="152" y="406"/>
                  </a:lnTo>
                  <a:lnTo>
                    <a:pt x="147" y="404"/>
                  </a:lnTo>
                  <a:lnTo>
                    <a:pt x="153" y="410"/>
                  </a:lnTo>
                  <a:lnTo>
                    <a:pt x="155" y="419"/>
                  </a:lnTo>
                  <a:lnTo>
                    <a:pt x="147" y="424"/>
                  </a:lnTo>
                  <a:lnTo>
                    <a:pt x="140" y="429"/>
                  </a:lnTo>
                  <a:lnTo>
                    <a:pt x="125" y="424"/>
                  </a:lnTo>
                  <a:lnTo>
                    <a:pt x="114" y="424"/>
                  </a:lnTo>
                  <a:lnTo>
                    <a:pt x="98" y="416"/>
                  </a:lnTo>
                  <a:lnTo>
                    <a:pt x="85" y="406"/>
                  </a:lnTo>
                  <a:lnTo>
                    <a:pt x="78" y="402"/>
                  </a:lnTo>
                  <a:lnTo>
                    <a:pt x="71" y="398"/>
                  </a:lnTo>
                  <a:lnTo>
                    <a:pt x="64" y="398"/>
                  </a:lnTo>
                  <a:lnTo>
                    <a:pt x="60" y="399"/>
                  </a:lnTo>
                  <a:lnTo>
                    <a:pt x="54" y="399"/>
                  </a:lnTo>
                  <a:lnTo>
                    <a:pt x="32" y="399"/>
                  </a:lnTo>
                  <a:lnTo>
                    <a:pt x="16" y="40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1" name="Freeform 21"/>
            <p:cNvSpPr>
              <a:spLocks/>
            </p:cNvSpPr>
            <p:nvPr/>
          </p:nvSpPr>
          <p:spPr bwMode="auto">
            <a:xfrm>
              <a:off x="5079" y="1145"/>
              <a:ext cx="322" cy="540"/>
            </a:xfrm>
            <a:custGeom>
              <a:avLst/>
              <a:gdLst/>
              <a:ahLst/>
              <a:cxnLst>
                <a:cxn ang="0">
                  <a:pos x="21" y="525"/>
                </a:cxn>
                <a:cxn ang="0">
                  <a:pos x="8" y="503"/>
                </a:cxn>
                <a:cxn ang="0">
                  <a:pos x="8" y="453"/>
                </a:cxn>
                <a:cxn ang="0">
                  <a:pos x="8" y="260"/>
                </a:cxn>
                <a:cxn ang="0">
                  <a:pos x="19" y="273"/>
                </a:cxn>
                <a:cxn ang="0">
                  <a:pos x="33" y="257"/>
                </a:cxn>
                <a:cxn ang="0">
                  <a:pos x="39" y="224"/>
                </a:cxn>
                <a:cxn ang="0">
                  <a:pos x="53" y="205"/>
                </a:cxn>
                <a:cxn ang="0">
                  <a:pos x="61" y="185"/>
                </a:cxn>
                <a:cxn ang="0">
                  <a:pos x="62" y="156"/>
                </a:cxn>
                <a:cxn ang="0">
                  <a:pos x="74" y="135"/>
                </a:cxn>
                <a:cxn ang="0">
                  <a:pos x="83" y="105"/>
                </a:cxn>
                <a:cxn ang="0">
                  <a:pos x="127" y="29"/>
                </a:cxn>
                <a:cxn ang="0">
                  <a:pos x="157" y="4"/>
                </a:cxn>
                <a:cxn ang="0">
                  <a:pos x="164" y="29"/>
                </a:cxn>
                <a:cxn ang="0">
                  <a:pos x="190" y="27"/>
                </a:cxn>
                <a:cxn ang="0">
                  <a:pos x="201" y="20"/>
                </a:cxn>
                <a:cxn ang="0">
                  <a:pos x="221" y="12"/>
                </a:cxn>
                <a:cxn ang="0">
                  <a:pos x="253" y="43"/>
                </a:cxn>
                <a:cxn ang="0">
                  <a:pos x="261" y="160"/>
                </a:cxn>
                <a:cxn ang="0">
                  <a:pos x="262" y="203"/>
                </a:cxn>
                <a:cxn ang="0">
                  <a:pos x="267" y="219"/>
                </a:cxn>
                <a:cxn ang="0">
                  <a:pos x="287" y="230"/>
                </a:cxn>
                <a:cxn ang="0">
                  <a:pos x="286" y="255"/>
                </a:cxn>
                <a:cxn ang="0">
                  <a:pos x="287" y="275"/>
                </a:cxn>
                <a:cxn ang="0">
                  <a:pos x="302" y="279"/>
                </a:cxn>
                <a:cxn ang="0">
                  <a:pos x="312" y="299"/>
                </a:cxn>
                <a:cxn ang="0">
                  <a:pos x="308" y="313"/>
                </a:cxn>
                <a:cxn ang="0">
                  <a:pos x="316" y="327"/>
                </a:cxn>
                <a:cxn ang="0">
                  <a:pos x="316" y="333"/>
                </a:cxn>
                <a:cxn ang="0">
                  <a:pos x="297" y="343"/>
                </a:cxn>
                <a:cxn ang="0">
                  <a:pos x="290" y="353"/>
                </a:cxn>
                <a:cxn ang="0">
                  <a:pos x="277" y="357"/>
                </a:cxn>
                <a:cxn ang="0">
                  <a:pos x="265" y="365"/>
                </a:cxn>
                <a:cxn ang="0">
                  <a:pos x="253" y="367"/>
                </a:cxn>
                <a:cxn ang="0">
                  <a:pos x="241" y="371"/>
                </a:cxn>
                <a:cxn ang="0">
                  <a:pos x="236" y="388"/>
                </a:cxn>
                <a:cxn ang="0">
                  <a:pos x="229" y="371"/>
                </a:cxn>
                <a:cxn ang="0">
                  <a:pos x="217" y="371"/>
                </a:cxn>
                <a:cxn ang="0">
                  <a:pos x="207" y="367"/>
                </a:cxn>
                <a:cxn ang="0">
                  <a:pos x="197" y="390"/>
                </a:cxn>
                <a:cxn ang="0">
                  <a:pos x="191" y="394"/>
                </a:cxn>
                <a:cxn ang="0">
                  <a:pos x="176" y="388"/>
                </a:cxn>
                <a:cxn ang="0">
                  <a:pos x="186" y="375"/>
                </a:cxn>
                <a:cxn ang="0">
                  <a:pos x="181" y="359"/>
                </a:cxn>
                <a:cxn ang="0">
                  <a:pos x="166" y="384"/>
                </a:cxn>
                <a:cxn ang="0">
                  <a:pos x="159" y="402"/>
                </a:cxn>
                <a:cxn ang="0">
                  <a:pos x="152" y="423"/>
                </a:cxn>
                <a:cxn ang="0">
                  <a:pos x="144" y="431"/>
                </a:cxn>
                <a:cxn ang="0">
                  <a:pos x="135" y="423"/>
                </a:cxn>
                <a:cxn ang="0">
                  <a:pos x="123" y="441"/>
                </a:cxn>
                <a:cxn ang="0">
                  <a:pos x="112" y="447"/>
                </a:cxn>
                <a:cxn ang="0">
                  <a:pos x="99" y="449"/>
                </a:cxn>
                <a:cxn ang="0">
                  <a:pos x="93" y="451"/>
                </a:cxn>
                <a:cxn ang="0">
                  <a:pos x="79" y="451"/>
                </a:cxn>
                <a:cxn ang="0">
                  <a:pos x="65" y="464"/>
                </a:cxn>
                <a:cxn ang="0">
                  <a:pos x="59" y="482"/>
                </a:cxn>
                <a:cxn ang="0">
                  <a:pos x="51" y="503"/>
                </a:cxn>
                <a:cxn ang="0">
                  <a:pos x="39" y="515"/>
                </a:cxn>
                <a:cxn ang="0">
                  <a:pos x="33" y="539"/>
                </a:cxn>
              </a:cxnLst>
              <a:rect l="0" t="0" r="r" b="b"/>
              <a:pathLst>
                <a:path w="322" h="540">
                  <a:moveTo>
                    <a:pt x="26" y="539"/>
                  </a:moveTo>
                  <a:lnTo>
                    <a:pt x="21" y="536"/>
                  </a:lnTo>
                  <a:lnTo>
                    <a:pt x="21" y="525"/>
                  </a:lnTo>
                  <a:lnTo>
                    <a:pt x="19" y="519"/>
                  </a:lnTo>
                  <a:lnTo>
                    <a:pt x="11" y="509"/>
                  </a:lnTo>
                  <a:lnTo>
                    <a:pt x="8" y="503"/>
                  </a:lnTo>
                  <a:lnTo>
                    <a:pt x="8" y="490"/>
                  </a:lnTo>
                  <a:lnTo>
                    <a:pt x="9" y="482"/>
                  </a:lnTo>
                  <a:lnTo>
                    <a:pt x="8" y="453"/>
                  </a:lnTo>
                  <a:lnTo>
                    <a:pt x="4" y="392"/>
                  </a:lnTo>
                  <a:lnTo>
                    <a:pt x="0" y="267"/>
                  </a:lnTo>
                  <a:lnTo>
                    <a:pt x="8" y="260"/>
                  </a:lnTo>
                  <a:lnTo>
                    <a:pt x="12" y="265"/>
                  </a:lnTo>
                  <a:lnTo>
                    <a:pt x="13" y="271"/>
                  </a:lnTo>
                  <a:lnTo>
                    <a:pt x="19" y="273"/>
                  </a:lnTo>
                  <a:lnTo>
                    <a:pt x="19" y="257"/>
                  </a:lnTo>
                  <a:lnTo>
                    <a:pt x="25" y="252"/>
                  </a:lnTo>
                  <a:lnTo>
                    <a:pt x="33" y="257"/>
                  </a:lnTo>
                  <a:lnTo>
                    <a:pt x="31" y="247"/>
                  </a:lnTo>
                  <a:lnTo>
                    <a:pt x="27" y="240"/>
                  </a:lnTo>
                  <a:lnTo>
                    <a:pt x="39" y="224"/>
                  </a:lnTo>
                  <a:lnTo>
                    <a:pt x="46" y="221"/>
                  </a:lnTo>
                  <a:lnTo>
                    <a:pt x="51" y="215"/>
                  </a:lnTo>
                  <a:lnTo>
                    <a:pt x="53" y="205"/>
                  </a:lnTo>
                  <a:lnTo>
                    <a:pt x="61" y="197"/>
                  </a:lnTo>
                  <a:lnTo>
                    <a:pt x="65" y="187"/>
                  </a:lnTo>
                  <a:lnTo>
                    <a:pt x="61" y="185"/>
                  </a:lnTo>
                  <a:lnTo>
                    <a:pt x="61" y="177"/>
                  </a:lnTo>
                  <a:lnTo>
                    <a:pt x="66" y="164"/>
                  </a:lnTo>
                  <a:lnTo>
                    <a:pt x="62" y="156"/>
                  </a:lnTo>
                  <a:lnTo>
                    <a:pt x="63" y="150"/>
                  </a:lnTo>
                  <a:lnTo>
                    <a:pt x="71" y="138"/>
                  </a:lnTo>
                  <a:lnTo>
                    <a:pt x="74" y="135"/>
                  </a:lnTo>
                  <a:lnTo>
                    <a:pt x="79" y="129"/>
                  </a:lnTo>
                  <a:lnTo>
                    <a:pt x="82" y="115"/>
                  </a:lnTo>
                  <a:lnTo>
                    <a:pt x="83" y="105"/>
                  </a:lnTo>
                  <a:lnTo>
                    <a:pt x="86" y="95"/>
                  </a:lnTo>
                  <a:lnTo>
                    <a:pt x="109" y="58"/>
                  </a:lnTo>
                  <a:lnTo>
                    <a:pt x="127" y="29"/>
                  </a:lnTo>
                  <a:lnTo>
                    <a:pt x="142" y="4"/>
                  </a:lnTo>
                  <a:lnTo>
                    <a:pt x="147" y="0"/>
                  </a:lnTo>
                  <a:lnTo>
                    <a:pt x="157" y="4"/>
                  </a:lnTo>
                  <a:lnTo>
                    <a:pt x="159" y="18"/>
                  </a:lnTo>
                  <a:lnTo>
                    <a:pt x="159" y="27"/>
                  </a:lnTo>
                  <a:lnTo>
                    <a:pt x="164" y="29"/>
                  </a:lnTo>
                  <a:lnTo>
                    <a:pt x="170" y="35"/>
                  </a:lnTo>
                  <a:lnTo>
                    <a:pt x="181" y="29"/>
                  </a:lnTo>
                  <a:lnTo>
                    <a:pt x="190" y="27"/>
                  </a:lnTo>
                  <a:lnTo>
                    <a:pt x="194" y="27"/>
                  </a:lnTo>
                  <a:lnTo>
                    <a:pt x="198" y="22"/>
                  </a:lnTo>
                  <a:lnTo>
                    <a:pt x="201" y="20"/>
                  </a:lnTo>
                  <a:lnTo>
                    <a:pt x="211" y="22"/>
                  </a:lnTo>
                  <a:lnTo>
                    <a:pt x="213" y="14"/>
                  </a:lnTo>
                  <a:lnTo>
                    <a:pt x="221" y="12"/>
                  </a:lnTo>
                  <a:lnTo>
                    <a:pt x="231" y="17"/>
                  </a:lnTo>
                  <a:lnTo>
                    <a:pt x="244" y="29"/>
                  </a:lnTo>
                  <a:lnTo>
                    <a:pt x="253" y="43"/>
                  </a:lnTo>
                  <a:lnTo>
                    <a:pt x="257" y="48"/>
                  </a:lnTo>
                  <a:lnTo>
                    <a:pt x="261" y="58"/>
                  </a:lnTo>
                  <a:lnTo>
                    <a:pt x="261" y="160"/>
                  </a:lnTo>
                  <a:lnTo>
                    <a:pt x="262" y="187"/>
                  </a:lnTo>
                  <a:lnTo>
                    <a:pt x="259" y="197"/>
                  </a:lnTo>
                  <a:lnTo>
                    <a:pt x="262" y="203"/>
                  </a:lnTo>
                  <a:lnTo>
                    <a:pt x="258" y="213"/>
                  </a:lnTo>
                  <a:lnTo>
                    <a:pt x="262" y="221"/>
                  </a:lnTo>
                  <a:lnTo>
                    <a:pt x="267" y="219"/>
                  </a:lnTo>
                  <a:lnTo>
                    <a:pt x="272" y="228"/>
                  </a:lnTo>
                  <a:lnTo>
                    <a:pt x="280" y="232"/>
                  </a:lnTo>
                  <a:lnTo>
                    <a:pt x="287" y="230"/>
                  </a:lnTo>
                  <a:lnTo>
                    <a:pt x="290" y="240"/>
                  </a:lnTo>
                  <a:lnTo>
                    <a:pt x="285" y="244"/>
                  </a:lnTo>
                  <a:lnTo>
                    <a:pt x="286" y="255"/>
                  </a:lnTo>
                  <a:lnTo>
                    <a:pt x="289" y="260"/>
                  </a:lnTo>
                  <a:lnTo>
                    <a:pt x="287" y="269"/>
                  </a:lnTo>
                  <a:lnTo>
                    <a:pt x="287" y="275"/>
                  </a:lnTo>
                  <a:lnTo>
                    <a:pt x="292" y="285"/>
                  </a:lnTo>
                  <a:lnTo>
                    <a:pt x="297" y="285"/>
                  </a:lnTo>
                  <a:lnTo>
                    <a:pt x="302" y="279"/>
                  </a:lnTo>
                  <a:lnTo>
                    <a:pt x="306" y="283"/>
                  </a:lnTo>
                  <a:lnTo>
                    <a:pt x="313" y="289"/>
                  </a:lnTo>
                  <a:lnTo>
                    <a:pt x="312" y="299"/>
                  </a:lnTo>
                  <a:lnTo>
                    <a:pt x="316" y="306"/>
                  </a:lnTo>
                  <a:lnTo>
                    <a:pt x="316" y="313"/>
                  </a:lnTo>
                  <a:lnTo>
                    <a:pt x="308" y="313"/>
                  </a:lnTo>
                  <a:lnTo>
                    <a:pt x="307" y="320"/>
                  </a:lnTo>
                  <a:lnTo>
                    <a:pt x="315" y="320"/>
                  </a:lnTo>
                  <a:lnTo>
                    <a:pt x="316" y="327"/>
                  </a:lnTo>
                  <a:lnTo>
                    <a:pt x="321" y="325"/>
                  </a:lnTo>
                  <a:lnTo>
                    <a:pt x="320" y="333"/>
                  </a:lnTo>
                  <a:lnTo>
                    <a:pt x="316" y="333"/>
                  </a:lnTo>
                  <a:lnTo>
                    <a:pt x="307" y="347"/>
                  </a:lnTo>
                  <a:lnTo>
                    <a:pt x="303" y="349"/>
                  </a:lnTo>
                  <a:lnTo>
                    <a:pt x="297" y="343"/>
                  </a:lnTo>
                  <a:lnTo>
                    <a:pt x="294" y="341"/>
                  </a:lnTo>
                  <a:lnTo>
                    <a:pt x="292" y="347"/>
                  </a:lnTo>
                  <a:lnTo>
                    <a:pt x="290" y="353"/>
                  </a:lnTo>
                  <a:lnTo>
                    <a:pt x="285" y="349"/>
                  </a:lnTo>
                  <a:lnTo>
                    <a:pt x="279" y="349"/>
                  </a:lnTo>
                  <a:lnTo>
                    <a:pt x="277" y="357"/>
                  </a:lnTo>
                  <a:lnTo>
                    <a:pt x="273" y="361"/>
                  </a:lnTo>
                  <a:lnTo>
                    <a:pt x="267" y="359"/>
                  </a:lnTo>
                  <a:lnTo>
                    <a:pt x="265" y="365"/>
                  </a:lnTo>
                  <a:lnTo>
                    <a:pt x="262" y="357"/>
                  </a:lnTo>
                  <a:lnTo>
                    <a:pt x="257" y="359"/>
                  </a:lnTo>
                  <a:lnTo>
                    <a:pt x="253" y="367"/>
                  </a:lnTo>
                  <a:lnTo>
                    <a:pt x="250" y="375"/>
                  </a:lnTo>
                  <a:lnTo>
                    <a:pt x="247" y="371"/>
                  </a:lnTo>
                  <a:lnTo>
                    <a:pt x="241" y="371"/>
                  </a:lnTo>
                  <a:lnTo>
                    <a:pt x="244" y="378"/>
                  </a:lnTo>
                  <a:lnTo>
                    <a:pt x="240" y="379"/>
                  </a:lnTo>
                  <a:lnTo>
                    <a:pt x="236" y="388"/>
                  </a:lnTo>
                  <a:lnTo>
                    <a:pt x="236" y="379"/>
                  </a:lnTo>
                  <a:lnTo>
                    <a:pt x="235" y="371"/>
                  </a:lnTo>
                  <a:lnTo>
                    <a:pt x="229" y="371"/>
                  </a:lnTo>
                  <a:lnTo>
                    <a:pt x="226" y="365"/>
                  </a:lnTo>
                  <a:lnTo>
                    <a:pt x="220" y="365"/>
                  </a:lnTo>
                  <a:lnTo>
                    <a:pt x="217" y="371"/>
                  </a:lnTo>
                  <a:lnTo>
                    <a:pt x="213" y="373"/>
                  </a:lnTo>
                  <a:lnTo>
                    <a:pt x="207" y="375"/>
                  </a:lnTo>
                  <a:lnTo>
                    <a:pt x="207" y="367"/>
                  </a:lnTo>
                  <a:lnTo>
                    <a:pt x="205" y="373"/>
                  </a:lnTo>
                  <a:lnTo>
                    <a:pt x="199" y="379"/>
                  </a:lnTo>
                  <a:lnTo>
                    <a:pt x="197" y="390"/>
                  </a:lnTo>
                  <a:lnTo>
                    <a:pt x="201" y="392"/>
                  </a:lnTo>
                  <a:lnTo>
                    <a:pt x="197" y="396"/>
                  </a:lnTo>
                  <a:lnTo>
                    <a:pt x="191" y="394"/>
                  </a:lnTo>
                  <a:lnTo>
                    <a:pt x="187" y="390"/>
                  </a:lnTo>
                  <a:lnTo>
                    <a:pt x="183" y="388"/>
                  </a:lnTo>
                  <a:lnTo>
                    <a:pt x="176" y="388"/>
                  </a:lnTo>
                  <a:lnTo>
                    <a:pt x="181" y="384"/>
                  </a:lnTo>
                  <a:lnTo>
                    <a:pt x="187" y="381"/>
                  </a:lnTo>
                  <a:lnTo>
                    <a:pt x="186" y="375"/>
                  </a:lnTo>
                  <a:lnTo>
                    <a:pt x="181" y="373"/>
                  </a:lnTo>
                  <a:lnTo>
                    <a:pt x="181" y="367"/>
                  </a:lnTo>
                  <a:lnTo>
                    <a:pt x="181" y="359"/>
                  </a:lnTo>
                  <a:lnTo>
                    <a:pt x="175" y="371"/>
                  </a:lnTo>
                  <a:lnTo>
                    <a:pt x="166" y="373"/>
                  </a:lnTo>
                  <a:lnTo>
                    <a:pt x="166" y="384"/>
                  </a:lnTo>
                  <a:lnTo>
                    <a:pt x="165" y="392"/>
                  </a:lnTo>
                  <a:lnTo>
                    <a:pt x="161" y="396"/>
                  </a:lnTo>
                  <a:lnTo>
                    <a:pt x="159" y="402"/>
                  </a:lnTo>
                  <a:lnTo>
                    <a:pt x="154" y="413"/>
                  </a:lnTo>
                  <a:lnTo>
                    <a:pt x="157" y="421"/>
                  </a:lnTo>
                  <a:lnTo>
                    <a:pt x="152" y="423"/>
                  </a:lnTo>
                  <a:lnTo>
                    <a:pt x="147" y="428"/>
                  </a:lnTo>
                  <a:lnTo>
                    <a:pt x="144" y="437"/>
                  </a:lnTo>
                  <a:lnTo>
                    <a:pt x="144" y="431"/>
                  </a:lnTo>
                  <a:lnTo>
                    <a:pt x="139" y="428"/>
                  </a:lnTo>
                  <a:lnTo>
                    <a:pt x="135" y="431"/>
                  </a:lnTo>
                  <a:lnTo>
                    <a:pt x="135" y="423"/>
                  </a:lnTo>
                  <a:lnTo>
                    <a:pt x="131" y="428"/>
                  </a:lnTo>
                  <a:lnTo>
                    <a:pt x="128" y="437"/>
                  </a:lnTo>
                  <a:lnTo>
                    <a:pt x="123" y="441"/>
                  </a:lnTo>
                  <a:lnTo>
                    <a:pt x="116" y="437"/>
                  </a:lnTo>
                  <a:lnTo>
                    <a:pt x="116" y="445"/>
                  </a:lnTo>
                  <a:lnTo>
                    <a:pt x="112" y="447"/>
                  </a:lnTo>
                  <a:lnTo>
                    <a:pt x="108" y="441"/>
                  </a:lnTo>
                  <a:lnTo>
                    <a:pt x="105" y="441"/>
                  </a:lnTo>
                  <a:lnTo>
                    <a:pt x="99" y="449"/>
                  </a:lnTo>
                  <a:lnTo>
                    <a:pt x="100" y="459"/>
                  </a:lnTo>
                  <a:lnTo>
                    <a:pt x="95" y="464"/>
                  </a:lnTo>
                  <a:lnTo>
                    <a:pt x="93" y="451"/>
                  </a:lnTo>
                  <a:lnTo>
                    <a:pt x="93" y="445"/>
                  </a:lnTo>
                  <a:lnTo>
                    <a:pt x="87" y="449"/>
                  </a:lnTo>
                  <a:lnTo>
                    <a:pt x="79" y="451"/>
                  </a:lnTo>
                  <a:lnTo>
                    <a:pt x="75" y="451"/>
                  </a:lnTo>
                  <a:lnTo>
                    <a:pt x="69" y="457"/>
                  </a:lnTo>
                  <a:lnTo>
                    <a:pt x="65" y="464"/>
                  </a:lnTo>
                  <a:lnTo>
                    <a:pt x="62" y="470"/>
                  </a:lnTo>
                  <a:lnTo>
                    <a:pt x="67" y="478"/>
                  </a:lnTo>
                  <a:lnTo>
                    <a:pt x="59" y="482"/>
                  </a:lnTo>
                  <a:lnTo>
                    <a:pt x="54" y="490"/>
                  </a:lnTo>
                  <a:lnTo>
                    <a:pt x="55" y="498"/>
                  </a:lnTo>
                  <a:lnTo>
                    <a:pt x="51" y="503"/>
                  </a:lnTo>
                  <a:lnTo>
                    <a:pt x="48" y="509"/>
                  </a:lnTo>
                  <a:lnTo>
                    <a:pt x="42" y="509"/>
                  </a:lnTo>
                  <a:lnTo>
                    <a:pt x="39" y="515"/>
                  </a:lnTo>
                  <a:lnTo>
                    <a:pt x="37" y="523"/>
                  </a:lnTo>
                  <a:lnTo>
                    <a:pt x="36" y="531"/>
                  </a:lnTo>
                  <a:lnTo>
                    <a:pt x="33" y="539"/>
                  </a:lnTo>
                  <a:lnTo>
                    <a:pt x="26" y="539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2" name="Freeform 22"/>
            <p:cNvSpPr>
              <a:spLocks/>
            </p:cNvSpPr>
            <p:nvPr/>
          </p:nvSpPr>
          <p:spPr bwMode="auto">
            <a:xfrm>
              <a:off x="4415" y="2099"/>
              <a:ext cx="350" cy="218"/>
            </a:xfrm>
            <a:custGeom>
              <a:avLst/>
              <a:gdLst/>
              <a:ahLst/>
              <a:cxnLst>
                <a:cxn ang="0">
                  <a:pos x="133" y="30"/>
                </a:cxn>
                <a:cxn ang="0">
                  <a:pos x="121" y="14"/>
                </a:cxn>
                <a:cxn ang="0">
                  <a:pos x="91" y="12"/>
                </a:cxn>
                <a:cxn ang="0">
                  <a:pos x="75" y="24"/>
                </a:cxn>
                <a:cxn ang="0">
                  <a:pos x="52" y="15"/>
                </a:cxn>
                <a:cxn ang="0">
                  <a:pos x="31" y="30"/>
                </a:cxn>
                <a:cxn ang="0">
                  <a:pos x="2" y="61"/>
                </a:cxn>
                <a:cxn ang="0">
                  <a:pos x="293" y="42"/>
                </a:cxn>
                <a:cxn ang="0">
                  <a:pos x="297" y="110"/>
                </a:cxn>
                <a:cxn ang="0">
                  <a:pos x="349" y="155"/>
                </a:cxn>
                <a:cxn ang="0">
                  <a:pos x="342" y="186"/>
                </a:cxn>
                <a:cxn ang="0">
                  <a:pos x="333" y="207"/>
                </a:cxn>
                <a:cxn ang="0">
                  <a:pos x="334" y="184"/>
                </a:cxn>
                <a:cxn ang="0">
                  <a:pos x="305" y="213"/>
                </a:cxn>
                <a:cxn ang="0">
                  <a:pos x="287" y="209"/>
                </a:cxn>
                <a:cxn ang="0">
                  <a:pos x="280" y="196"/>
                </a:cxn>
                <a:cxn ang="0">
                  <a:pos x="280" y="182"/>
                </a:cxn>
                <a:cxn ang="0">
                  <a:pos x="261" y="168"/>
                </a:cxn>
                <a:cxn ang="0">
                  <a:pos x="261" y="147"/>
                </a:cxn>
                <a:cxn ang="0">
                  <a:pos x="261" y="135"/>
                </a:cxn>
                <a:cxn ang="0">
                  <a:pos x="261" y="127"/>
                </a:cxn>
                <a:cxn ang="0">
                  <a:pos x="258" y="117"/>
                </a:cxn>
                <a:cxn ang="0">
                  <a:pos x="261" y="84"/>
                </a:cxn>
                <a:cxn ang="0">
                  <a:pos x="254" y="71"/>
                </a:cxn>
                <a:cxn ang="0">
                  <a:pos x="267" y="49"/>
                </a:cxn>
                <a:cxn ang="0">
                  <a:pos x="279" y="32"/>
                </a:cxn>
                <a:cxn ang="0">
                  <a:pos x="276" y="30"/>
                </a:cxn>
                <a:cxn ang="0">
                  <a:pos x="264" y="29"/>
                </a:cxn>
                <a:cxn ang="0">
                  <a:pos x="246" y="47"/>
                </a:cxn>
                <a:cxn ang="0">
                  <a:pos x="227" y="55"/>
                </a:cxn>
                <a:cxn ang="0">
                  <a:pos x="240" y="75"/>
                </a:cxn>
                <a:cxn ang="0">
                  <a:pos x="235" y="90"/>
                </a:cxn>
                <a:cxn ang="0">
                  <a:pos x="231" y="106"/>
                </a:cxn>
                <a:cxn ang="0">
                  <a:pos x="234" y="149"/>
                </a:cxn>
                <a:cxn ang="0">
                  <a:pos x="237" y="165"/>
                </a:cxn>
                <a:cxn ang="0">
                  <a:pos x="231" y="168"/>
                </a:cxn>
                <a:cxn ang="0">
                  <a:pos x="244" y="182"/>
                </a:cxn>
                <a:cxn ang="0">
                  <a:pos x="240" y="195"/>
                </a:cxn>
                <a:cxn ang="0">
                  <a:pos x="223" y="186"/>
                </a:cxn>
                <a:cxn ang="0">
                  <a:pos x="208" y="170"/>
                </a:cxn>
                <a:cxn ang="0">
                  <a:pos x="196" y="158"/>
                </a:cxn>
                <a:cxn ang="0">
                  <a:pos x="178" y="172"/>
                </a:cxn>
                <a:cxn ang="0">
                  <a:pos x="178" y="137"/>
                </a:cxn>
                <a:cxn ang="0">
                  <a:pos x="203" y="100"/>
                </a:cxn>
                <a:cxn ang="0">
                  <a:pos x="175" y="90"/>
                </a:cxn>
                <a:cxn ang="0">
                  <a:pos x="155" y="75"/>
                </a:cxn>
                <a:cxn ang="0">
                  <a:pos x="153" y="55"/>
                </a:cxn>
              </a:cxnLst>
              <a:rect l="0" t="0" r="r" b="b"/>
              <a:pathLst>
                <a:path w="350" h="218">
                  <a:moveTo>
                    <a:pt x="140" y="49"/>
                  </a:moveTo>
                  <a:lnTo>
                    <a:pt x="138" y="38"/>
                  </a:lnTo>
                  <a:lnTo>
                    <a:pt x="133" y="30"/>
                  </a:lnTo>
                  <a:lnTo>
                    <a:pt x="131" y="15"/>
                  </a:lnTo>
                  <a:lnTo>
                    <a:pt x="126" y="14"/>
                  </a:lnTo>
                  <a:lnTo>
                    <a:pt x="121" y="14"/>
                  </a:lnTo>
                  <a:lnTo>
                    <a:pt x="106" y="6"/>
                  </a:lnTo>
                  <a:lnTo>
                    <a:pt x="99" y="6"/>
                  </a:lnTo>
                  <a:lnTo>
                    <a:pt x="91" y="12"/>
                  </a:lnTo>
                  <a:lnTo>
                    <a:pt x="87" y="14"/>
                  </a:lnTo>
                  <a:lnTo>
                    <a:pt x="80" y="22"/>
                  </a:lnTo>
                  <a:lnTo>
                    <a:pt x="75" y="24"/>
                  </a:lnTo>
                  <a:lnTo>
                    <a:pt x="69" y="24"/>
                  </a:lnTo>
                  <a:lnTo>
                    <a:pt x="61" y="20"/>
                  </a:lnTo>
                  <a:lnTo>
                    <a:pt x="52" y="15"/>
                  </a:lnTo>
                  <a:lnTo>
                    <a:pt x="45" y="29"/>
                  </a:lnTo>
                  <a:lnTo>
                    <a:pt x="37" y="32"/>
                  </a:lnTo>
                  <a:lnTo>
                    <a:pt x="31" y="30"/>
                  </a:lnTo>
                  <a:lnTo>
                    <a:pt x="18" y="45"/>
                  </a:lnTo>
                  <a:lnTo>
                    <a:pt x="9" y="53"/>
                  </a:lnTo>
                  <a:lnTo>
                    <a:pt x="2" y="61"/>
                  </a:lnTo>
                  <a:lnTo>
                    <a:pt x="0" y="0"/>
                  </a:lnTo>
                  <a:lnTo>
                    <a:pt x="291" y="0"/>
                  </a:lnTo>
                  <a:lnTo>
                    <a:pt x="293" y="42"/>
                  </a:lnTo>
                  <a:lnTo>
                    <a:pt x="293" y="60"/>
                  </a:lnTo>
                  <a:lnTo>
                    <a:pt x="295" y="73"/>
                  </a:lnTo>
                  <a:lnTo>
                    <a:pt x="297" y="110"/>
                  </a:lnTo>
                  <a:lnTo>
                    <a:pt x="297" y="132"/>
                  </a:lnTo>
                  <a:lnTo>
                    <a:pt x="299" y="155"/>
                  </a:lnTo>
                  <a:lnTo>
                    <a:pt x="349" y="155"/>
                  </a:lnTo>
                  <a:lnTo>
                    <a:pt x="347" y="163"/>
                  </a:lnTo>
                  <a:lnTo>
                    <a:pt x="347" y="174"/>
                  </a:lnTo>
                  <a:lnTo>
                    <a:pt x="342" y="186"/>
                  </a:lnTo>
                  <a:lnTo>
                    <a:pt x="341" y="196"/>
                  </a:lnTo>
                  <a:lnTo>
                    <a:pt x="338" y="207"/>
                  </a:lnTo>
                  <a:lnTo>
                    <a:pt x="333" y="207"/>
                  </a:lnTo>
                  <a:lnTo>
                    <a:pt x="337" y="199"/>
                  </a:lnTo>
                  <a:lnTo>
                    <a:pt x="339" y="186"/>
                  </a:lnTo>
                  <a:lnTo>
                    <a:pt x="334" y="184"/>
                  </a:lnTo>
                  <a:lnTo>
                    <a:pt x="333" y="193"/>
                  </a:lnTo>
                  <a:lnTo>
                    <a:pt x="326" y="209"/>
                  </a:lnTo>
                  <a:lnTo>
                    <a:pt x="305" y="213"/>
                  </a:lnTo>
                  <a:lnTo>
                    <a:pt x="299" y="217"/>
                  </a:lnTo>
                  <a:lnTo>
                    <a:pt x="291" y="217"/>
                  </a:lnTo>
                  <a:lnTo>
                    <a:pt x="287" y="209"/>
                  </a:lnTo>
                  <a:lnTo>
                    <a:pt x="287" y="199"/>
                  </a:lnTo>
                  <a:lnTo>
                    <a:pt x="291" y="196"/>
                  </a:lnTo>
                  <a:lnTo>
                    <a:pt x="280" y="196"/>
                  </a:lnTo>
                  <a:lnTo>
                    <a:pt x="287" y="186"/>
                  </a:lnTo>
                  <a:lnTo>
                    <a:pt x="284" y="172"/>
                  </a:lnTo>
                  <a:lnTo>
                    <a:pt x="280" y="182"/>
                  </a:lnTo>
                  <a:lnTo>
                    <a:pt x="275" y="176"/>
                  </a:lnTo>
                  <a:lnTo>
                    <a:pt x="263" y="176"/>
                  </a:lnTo>
                  <a:lnTo>
                    <a:pt x="261" y="168"/>
                  </a:lnTo>
                  <a:lnTo>
                    <a:pt x="255" y="168"/>
                  </a:lnTo>
                  <a:lnTo>
                    <a:pt x="251" y="158"/>
                  </a:lnTo>
                  <a:lnTo>
                    <a:pt x="261" y="147"/>
                  </a:lnTo>
                  <a:lnTo>
                    <a:pt x="256" y="143"/>
                  </a:lnTo>
                  <a:lnTo>
                    <a:pt x="254" y="135"/>
                  </a:lnTo>
                  <a:lnTo>
                    <a:pt x="261" y="135"/>
                  </a:lnTo>
                  <a:lnTo>
                    <a:pt x="267" y="141"/>
                  </a:lnTo>
                  <a:lnTo>
                    <a:pt x="265" y="122"/>
                  </a:lnTo>
                  <a:lnTo>
                    <a:pt x="261" y="127"/>
                  </a:lnTo>
                  <a:lnTo>
                    <a:pt x="251" y="120"/>
                  </a:lnTo>
                  <a:lnTo>
                    <a:pt x="251" y="110"/>
                  </a:lnTo>
                  <a:lnTo>
                    <a:pt x="258" y="117"/>
                  </a:lnTo>
                  <a:lnTo>
                    <a:pt x="261" y="106"/>
                  </a:lnTo>
                  <a:lnTo>
                    <a:pt x="258" y="98"/>
                  </a:lnTo>
                  <a:lnTo>
                    <a:pt x="261" y="84"/>
                  </a:lnTo>
                  <a:lnTo>
                    <a:pt x="265" y="75"/>
                  </a:lnTo>
                  <a:lnTo>
                    <a:pt x="258" y="75"/>
                  </a:lnTo>
                  <a:lnTo>
                    <a:pt x="254" y="71"/>
                  </a:lnTo>
                  <a:lnTo>
                    <a:pt x="256" y="63"/>
                  </a:lnTo>
                  <a:lnTo>
                    <a:pt x="261" y="49"/>
                  </a:lnTo>
                  <a:lnTo>
                    <a:pt x="267" y="49"/>
                  </a:lnTo>
                  <a:lnTo>
                    <a:pt x="279" y="45"/>
                  </a:lnTo>
                  <a:lnTo>
                    <a:pt x="273" y="41"/>
                  </a:lnTo>
                  <a:lnTo>
                    <a:pt x="279" y="32"/>
                  </a:lnTo>
                  <a:lnTo>
                    <a:pt x="284" y="32"/>
                  </a:lnTo>
                  <a:lnTo>
                    <a:pt x="281" y="24"/>
                  </a:lnTo>
                  <a:lnTo>
                    <a:pt x="276" y="30"/>
                  </a:lnTo>
                  <a:lnTo>
                    <a:pt x="277" y="19"/>
                  </a:lnTo>
                  <a:lnTo>
                    <a:pt x="268" y="20"/>
                  </a:lnTo>
                  <a:lnTo>
                    <a:pt x="264" y="29"/>
                  </a:lnTo>
                  <a:lnTo>
                    <a:pt x="263" y="41"/>
                  </a:lnTo>
                  <a:lnTo>
                    <a:pt x="254" y="42"/>
                  </a:lnTo>
                  <a:lnTo>
                    <a:pt x="246" y="47"/>
                  </a:lnTo>
                  <a:lnTo>
                    <a:pt x="244" y="57"/>
                  </a:lnTo>
                  <a:lnTo>
                    <a:pt x="237" y="61"/>
                  </a:lnTo>
                  <a:lnTo>
                    <a:pt x="227" y="55"/>
                  </a:lnTo>
                  <a:lnTo>
                    <a:pt x="229" y="63"/>
                  </a:lnTo>
                  <a:lnTo>
                    <a:pt x="234" y="69"/>
                  </a:lnTo>
                  <a:lnTo>
                    <a:pt x="240" y="75"/>
                  </a:lnTo>
                  <a:lnTo>
                    <a:pt x="235" y="77"/>
                  </a:lnTo>
                  <a:lnTo>
                    <a:pt x="240" y="85"/>
                  </a:lnTo>
                  <a:lnTo>
                    <a:pt x="235" y="90"/>
                  </a:lnTo>
                  <a:lnTo>
                    <a:pt x="239" y="98"/>
                  </a:lnTo>
                  <a:lnTo>
                    <a:pt x="234" y="98"/>
                  </a:lnTo>
                  <a:lnTo>
                    <a:pt x="231" y="106"/>
                  </a:lnTo>
                  <a:lnTo>
                    <a:pt x="230" y="119"/>
                  </a:lnTo>
                  <a:lnTo>
                    <a:pt x="232" y="135"/>
                  </a:lnTo>
                  <a:lnTo>
                    <a:pt x="234" y="149"/>
                  </a:lnTo>
                  <a:lnTo>
                    <a:pt x="238" y="158"/>
                  </a:lnTo>
                  <a:lnTo>
                    <a:pt x="244" y="172"/>
                  </a:lnTo>
                  <a:lnTo>
                    <a:pt x="237" y="165"/>
                  </a:lnTo>
                  <a:lnTo>
                    <a:pt x="231" y="159"/>
                  </a:lnTo>
                  <a:lnTo>
                    <a:pt x="223" y="151"/>
                  </a:lnTo>
                  <a:lnTo>
                    <a:pt x="231" y="168"/>
                  </a:lnTo>
                  <a:lnTo>
                    <a:pt x="237" y="176"/>
                  </a:lnTo>
                  <a:lnTo>
                    <a:pt x="242" y="174"/>
                  </a:lnTo>
                  <a:lnTo>
                    <a:pt x="244" y="182"/>
                  </a:lnTo>
                  <a:lnTo>
                    <a:pt x="248" y="195"/>
                  </a:lnTo>
                  <a:lnTo>
                    <a:pt x="248" y="207"/>
                  </a:lnTo>
                  <a:lnTo>
                    <a:pt x="240" y="195"/>
                  </a:lnTo>
                  <a:lnTo>
                    <a:pt x="234" y="193"/>
                  </a:lnTo>
                  <a:lnTo>
                    <a:pt x="229" y="186"/>
                  </a:lnTo>
                  <a:lnTo>
                    <a:pt x="223" y="186"/>
                  </a:lnTo>
                  <a:lnTo>
                    <a:pt x="218" y="178"/>
                  </a:lnTo>
                  <a:lnTo>
                    <a:pt x="210" y="178"/>
                  </a:lnTo>
                  <a:lnTo>
                    <a:pt x="208" y="170"/>
                  </a:lnTo>
                  <a:lnTo>
                    <a:pt x="203" y="178"/>
                  </a:lnTo>
                  <a:lnTo>
                    <a:pt x="198" y="170"/>
                  </a:lnTo>
                  <a:lnTo>
                    <a:pt x="196" y="158"/>
                  </a:lnTo>
                  <a:lnTo>
                    <a:pt x="191" y="162"/>
                  </a:lnTo>
                  <a:lnTo>
                    <a:pt x="184" y="168"/>
                  </a:lnTo>
                  <a:lnTo>
                    <a:pt x="178" y="172"/>
                  </a:lnTo>
                  <a:lnTo>
                    <a:pt x="171" y="162"/>
                  </a:lnTo>
                  <a:lnTo>
                    <a:pt x="171" y="149"/>
                  </a:lnTo>
                  <a:lnTo>
                    <a:pt x="178" y="137"/>
                  </a:lnTo>
                  <a:lnTo>
                    <a:pt x="185" y="128"/>
                  </a:lnTo>
                  <a:lnTo>
                    <a:pt x="192" y="112"/>
                  </a:lnTo>
                  <a:lnTo>
                    <a:pt x="203" y="100"/>
                  </a:lnTo>
                  <a:lnTo>
                    <a:pt x="196" y="91"/>
                  </a:lnTo>
                  <a:lnTo>
                    <a:pt x="185" y="96"/>
                  </a:lnTo>
                  <a:lnTo>
                    <a:pt x="175" y="90"/>
                  </a:lnTo>
                  <a:lnTo>
                    <a:pt x="170" y="82"/>
                  </a:lnTo>
                  <a:lnTo>
                    <a:pt x="162" y="82"/>
                  </a:lnTo>
                  <a:lnTo>
                    <a:pt x="155" y="75"/>
                  </a:lnTo>
                  <a:lnTo>
                    <a:pt x="153" y="67"/>
                  </a:lnTo>
                  <a:lnTo>
                    <a:pt x="159" y="61"/>
                  </a:lnTo>
                  <a:lnTo>
                    <a:pt x="153" y="55"/>
                  </a:lnTo>
                  <a:lnTo>
                    <a:pt x="149" y="51"/>
                  </a:lnTo>
                  <a:lnTo>
                    <a:pt x="140" y="49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3" name="Freeform 23"/>
            <p:cNvSpPr>
              <a:spLocks/>
            </p:cNvSpPr>
            <p:nvPr/>
          </p:nvSpPr>
          <p:spPr bwMode="auto">
            <a:xfrm>
              <a:off x="4887" y="1711"/>
              <a:ext cx="282" cy="171"/>
            </a:xfrm>
            <a:custGeom>
              <a:avLst/>
              <a:gdLst/>
              <a:ahLst/>
              <a:cxnLst>
                <a:cxn ang="0">
                  <a:pos x="3" y="86"/>
                </a:cxn>
                <a:cxn ang="0">
                  <a:pos x="16" y="35"/>
                </a:cxn>
                <a:cxn ang="0">
                  <a:pos x="46" y="17"/>
                </a:cxn>
                <a:cxn ang="0">
                  <a:pos x="124" y="21"/>
                </a:cxn>
                <a:cxn ang="0">
                  <a:pos x="174" y="23"/>
                </a:cxn>
                <a:cxn ang="0">
                  <a:pos x="183" y="15"/>
                </a:cxn>
                <a:cxn ang="0">
                  <a:pos x="192" y="8"/>
                </a:cxn>
                <a:cxn ang="0">
                  <a:pos x="207" y="0"/>
                </a:cxn>
                <a:cxn ang="0">
                  <a:pos x="209" y="10"/>
                </a:cxn>
                <a:cxn ang="0">
                  <a:pos x="214" y="23"/>
                </a:cxn>
                <a:cxn ang="0">
                  <a:pos x="219" y="29"/>
                </a:cxn>
                <a:cxn ang="0">
                  <a:pos x="217" y="39"/>
                </a:cxn>
                <a:cxn ang="0">
                  <a:pos x="209" y="45"/>
                </a:cxn>
                <a:cxn ang="0">
                  <a:pos x="197" y="58"/>
                </a:cxn>
                <a:cxn ang="0">
                  <a:pos x="195" y="74"/>
                </a:cxn>
                <a:cxn ang="0">
                  <a:pos x="207" y="71"/>
                </a:cxn>
                <a:cxn ang="0">
                  <a:pos x="219" y="82"/>
                </a:cxn>
                <a:cxn ang="0">
                  <a:pos x="226" y="97"/>
                </a:cxn>
                <a:cxn ang="0">
                  <a:pos x="226" y="107"/>
                </a:cxn>
                <a:cxn ang="0">
                  <a:pos x="226" y="115"/>
                </a:cxn>
                <a:cxn ang="0">
                  <a:pos x="234" y="129"/>
                </a:cxn>
                <a:cxn ang="0">
                  <a:pos x="250" y="141"/>
                </a:cxn>
                <a:cxn ang="0">
                  <a:pos x="275" y="129"/>
                </a:cxn>
                <a:cxn ang="0">
                  <a:pos x="270" y="117"/>
                </a:cxn>
                <a:cxn ang="0">
                  <a:pos x="263" y="103"/>
                </a:cxn>
                <a:cxn ang="0">
                  <a:pos x="258" y="99"/>
                </a:cxn>
                <a:cxn ang="0">
                  <a:pos x="267" y="99"/>
                </a:cxn>
                <a:cxn ang="0">
                  <a:pos x="278" y="113"/>
                </a:cxn>
                <a:cxn ang="0">
                  <a:pos x="281" y="133"/>
                </a:cxn>
                <a:cxn ang="0">
                  <a:pos x="281" y="152"/>
                </a:cxn>
                <a:cxn ang="0">
                  <a:pos x="278" y="152"/>
                </a:cxn>
                <a:cxn ang="0">
                  <a:pos x="261" y="150"/>
                </a:cxn>
                <a:cxn ang="0">
                  <a:pos x="249" y="154"/>
                </a:cxn>
                <a:cxn ang="0">
                  <a:pos x="238" y="162"/>
                </a:cxn>
                <a:cxn ang="0">
                  <a:pos x="226" y="154"/>
                </a:cxn>
                <a:cxn ang="0">
                  <a:pos x="223" y="140"/>
                </a:cxn>
                <a:cxn ang="0">
                  <a:pos x="216" y="150"/>
                </a:cxn>
                <a:cxn ang="0">
                  <a:pos x="209" y="158"/>
                </a:cxn>
                <a:cxn ang="0">
                  <a:pos x="201" y="167"/>
                </a:cxn>
                <a:cxn ang="0">
                  <a:pos x="194" y="170"/>
                </a:cxn>
                <a:cxn ang="0">
                  <a:pos x="187" y="150"/>
                </a:cxn>
                <a:cxn ang="0">
                  <a:pos x="172" y="135"/>
                </a:cxn>
                <a:cxn ang="0">
                  <a:pos x="169" y="119"/>
                </a:cxn>
                <a:cxn ang="0">
                  <a:pos x="160" y="105"/>
                </a:cxn>
                <a:cxn ang="0">
                  <a:pos x="110" y="105"/>
                </a:cxn>
                <a:cxn ang="0">
                  <a:pos x="75" y="105"/>
                </a:cxn>
                <a:cxn ang="0">
                  <a:pos x="55" y="107"/>
                </a:cxn>
                <a:cxn ang="0">
                  <a:pos x="0" y="101"/>
                </a:cxn>
              </a:cxnLst>
              <a:rect l="0" t="0" r="r" b="b"/>
              <a:pathLst>
                <a:path w="282" h="171">
                  <a:moveTo>
                    <a:pt x="0" y="101"/>
                  </a:moveTo>
                  <a:lnTo>
                    <a:pt x="0" y="97"/>
                  </a:lnTo>
                  <a:lnTo>
                    <a:pt x="3" y="86"/>
                  </a:lnTo>
                  <a:lnTo>
                    <a:pt x="7" y="67"/>
                  </a:lnTo>
                  <a:lnTo>
                    <a:pt x="12" y="45"/>
                  </a:lnTo>
                  <a:lnTo>
                    <a:pt x="16" y="35"/>
                  </a:lnTo>
                  <a:lnTo>
                    <a:pt x="19" y="21"/>
                  </a:lnTo>
                  <a:lnTo>
                    <a:pt x="19" y="17"/>
                  </a:lnTo>
                  <a:lnTo>
                    <a:pt x="46" y="17"/>
                  </a:lnTo>
                  <a:lnTo>
                    <a:pt x="81" y="19"/>
                  </a:lnTo>
                  <a:lnTo>
                    <a:pt x="96" y="19"/>
                  </a:lnTo>
                  <a:lnTo>
                    <a:pt x="124" y="21"/>
                  </a:lnTo>
                  <a:lnTo>
                    <a:pt x="140" y="21"/>
                  </a:lnTo>
                  <a:lnTo>
                    <a:pt x="171" y="23"/>
                  </a:lnTo>
                  <a:lnTo>
                    <a:pt x="174" y="23"/>
                  </a:lnTo>
                  <a:lnTo>
                    <a:pt x="177" y="19"/>
                  </a:lnTo>
                  <a:lnTo>
                    <a:pt x="182" y="19"/>
                  </a:lnTo>
                  <a:lnTo>
                    <a:pt x="183" y="15"/>
                  </a:lnTo>
                  <a:lnTo>
                    <a:pt x="183" y="10"/>
                  </a:lnTo>
                  <a:lnTo>
                    <a:pt x="184" y="8"/>
                  </a:lnTo>
                  <a:lnTo>
                    <a:pt x="192" y="8"/>
                  </a:lnTo>
                  <a:lnTo>
                    <a:pt x="195" y="2"/>
                  </a:lnTo>
                  <a:lnTo>
                    <a:pt x="197" y="2"/>
                  </a:lnTo>
                  <a:lnTo>
                    <a:pt x="207" y="0"/>
                  </a:lnTo>
                  <a:lnTo>
                    <a:pt x="211" y="2"/>
                  </a:lnTo>
                  <a:lnTo>
                    <a:pt x="211" y="7"/>
                  </a:lnTo>
                  <a:lnTo>
                    <a:pt x="209" y="10"/>
                  </a:lnTo>
                  <a:lnTo>
                    <a:pt x="211" y="15"/>
                  </a:lnTo>
                  <a:lnTo>
                    <a:pt x="211" y="23"/>
                  </a:lnTo>
                  <a:lnTo>
                    <a:pt x="214" y="23"/>
                  </a:lnTo>
                  <a:lnTo>
                    <a:pt x="216" y="25"/>
                  </a:lnTo>
                  <a:lnTo>
                    <a:pt x="216" y="29"/>
                  </a:lnTo>
                  <a:lnTo>
                    <a:pt x="219" y="29"/>
                  </a:lnTo>
                  <a:lnTo>
                    <a:pt x="223" y="35"/>
                  </a:lnTo>
                  <a:lnTo>
                    <a:pt x="221" y="37"/>
                  </a:lnTo>
                  <a:lnTo>
                    <a:pt x="217" y="39"/>
                  </a:lnTo>
                  <a:lnTo>
                    <a:pt x="211" y="39"/>
                  </a:lnTo>
                  <a:lnTo>
                    <a:pt x="207" y="43"/>
                  </a:lnTo>
                  <a:lnTo>
                    <a:pt x="209" y="45"/>
                  </a:lnTo>
                  <a:lnTo>
                    <a:pt x="208" y="49"/>
                  </a:lnTo>
                  <a:lnTo>
                    <a:pt x="203" y="51"/>
                  </a:lnTo>
                  <a:lnTo>
                    <a:pt x="197" y="58"/>
                  </a:lnTo>
                  <a:lnTo>
                    <a:pt x="199" y="61"/>
                  </a:lnTo>
                  <a:lnTo>
                    <a:pt x="195" y="61"/>
                  </a:lnTo>
                  <a:lnTo>
                    <a:pt x="195" y="74"/>
                  </a:lnTo>
                  <a:lnTo>
                    <a:pt x="201" y="80"/>
                  </a:lnTo>
                  <a:lnTo>
                    <a:pt x="204" y="80"/>
                  </a:lnTo>
                  <a:lnTo>
                    <a:pt x="207" y="71"/>
                  </a:lnTo>
                  <a:lnTo>
                    <a:pt x="211" y="76"/>
                  </a:lnTo>
                  <a:lnTo>
                    <a:pt x="214" y="77"/>
                  </a:lnTo>
                  <a:lnTo>
                    <a:pt x="219" y="82"/>
                  </a:lnTo>
                  <a:lnTo>
                    <a:pt x="219" y="90"/>
                  </a:lnTo>
                  <a:lnTo>
                    <a:pt x="225" y="95"/>
                  </a:lnTo>
                  <a:lnTo>
                    <a:pt x="226" y="97"/>
                  </a:lnTo>
                  <a:lnTo>
                    <a:pt x="226" y="103"/>
                  </a:lnTo>
                  <a:lnTo>
                    <a:pt x="229" y="105"/>
                  </a:lnTo>
                  <a:lnTo>
                    <a:pt x="226" y="107"/>
                  </a:lnTo>
                  <a:lnTo>
                    <a:pt x="223" y="105"/>
                  </a:lnTo>
                  <a:lnTo>
                    <a:pt x="221" y="109"/>
                  </a:lnTo>
                  <a:lnTo>
                    <a:pt x="226" y="115"/>
                  </a:lnTo>
                  <a:lnTo>
                    <a:pt x="229" y="115"/>
                  </a:lnTo>
                  <a:lnTo>
                    <a:pt x="233" y="119"/>
                  </a:lnTo>
                  <a:lnTo>
                    <a:pt x="234" y="129"/>
                  </a:lnTo>
                  <a:lnTo>
                    <a:pt x="234" y="133"/>
                  </a:lnTo>
                  <a:lnTo>
                    <a:pt x="236" y="135"/>
                  </a:lnTo>
                  <a:lnTo>
                    <a:pt x="250" y="141"/>
                  </a:lnTo>
                  <a:lnTo>
                    <a:pt x="270" y="135"/>
                  </a:lnTo>
                  <a:lnTo>
                    <a:pt x="274" y="133"/>
                  </a:lnTo>
                  <a:lnTo>
                    <a:pt x="275" y="129"/>
                  </a:lnTo>
                  <a:lnTo>
                    <a:pt x="275" y="119"/>
                  </a:lnTo>
                  <a:lnTo>
                    <a:pt x="274" y="117"/>
                  </a:lnTo>
                  <a:lnTo>
                    <a:pt x="270" y="117"/>
                  </a:lnTo>
                  <a:lnTo>
                    <a:pt x="270" y="109"/>
                  </a:lnTo>
                  <a:lnTo>
                    <a:pt x="269" y="105"/>
                  </a:lnTo>
                  <a:lnTo>
                    <a:pt x="263" y="103"/>
                  </a:lnTo>
                  <a:lnTo>
                    <a:pt x="261" y="105"/>
                  </a:lnTo>
                  <a:lnTo>
                    <a:pt x="258" y="103"/>
                  </a:lnTo>
                  <a:lnTo>
                    <a:pt x="258" y="99"/>
                  </a:lnTo>
                  <a:lnTo>
                    <a:pt x="261" y="97"/>
                  </a:lnTo>
                  <a:lnTo>
                    <a:pt x="265" y="99"/>
                  </a:lnTo>
                  <a:lnTo>
                    <a:pt x="267" y="99"/>
                  </a:lnTo>
                  <a:lnTo>
                    <a:pt x="271" y="101"/>
                  </a:lnTo>
                  <a:lnTo>
                    <a:pt x="274" y="107"/>
                  </a:lnTo>
                  <a:lnTo>
                    <a:pt x="278" y="113"/>
                  </a:lnTo>
                  <a:lnTo>
                    <a:pt x="281" y="125"/>
                  </a:lnTo>
                  <a:lnTo>
                    <a:pt x="279" y="131"/>
                  </a:lnTo>
                  <a:lnTo>
                    <a:pt x="281" y="133"/>
                  </a:lnTo>
                  <a:lnTo>
                    <a:pt x="281" y="140"/>
                  </a:lnTo>
                  <a:lnTo>
                    <a:pt x="279" y="141"/>
                  </a:lnTo>
                  <a:lnTo>
                    <a:pt x="281" y="152"/>
                  </a:lnTo>
                  <a:lnTo>
                    <a:pt x="281" y="158"/>
                  </a:lnTo>
                  <a:lnTo>
                    <a:pt x="278" y="158"/>
                  </a:lnTo>
                  <a:lnTo>
                    <a:pt x="278" y="152"/>
                  </a:lnTo>
                  <a:lnTo>
                    <a:pt x="274" y="147"/>
                  </a:lnTo>
                  <a:lnTo>
                    <a:pt x="270" y="150"/>
                  </a:lnTo>
                  <a:lnTo>
                    <a:pt x="261" y="150"/>
                  </a:lnTo>
                  <a:lnTo>
                    <a:pt x="257" y="154"/>
                  </a:lnTo>
                  <a:lnTo>
                    <a:pt x="255" y="152"/>
                  </a:lnTo>
                  <a:lnTo>
                    <a:pt x="249" y="154"/>
                  </a:lnTo>
                  <a:lnTo>
                    <a:pt x="242" y="154"/>
                  </a:lnTo>
                  <a:lnTo>
                    <a:pt x="241" y="160"/>
                  </a:lnTo>
                  <a:lnTo>
                    <a:pt x="238" y="162"/>
                  </a:lnTo>
                  <a:lnTo>
                    <a:pt x="225" y="164"/>
                  </a:lnTo>
                  <a:lnTo>
                    <a:pt x="225" y="158"/>
                  </a:lnTo>
                  <a:lnTo>
                    <a:pt x="226" y="154"/>
                  </a:lnTo>
                  <a:lnTo>
                    <a:pt x="226" y="146"/>
                  </a:lnTo>
                  <a:lnTo>
                    <a:pt x="228" y="141"/>
                  </a:lnTo>
                  <a:lnTo>
                    <a:pt x="223" y="140"/>
                  </a:lnTo>
                  <a:lnTo>
                    <a:pt x="219" y="140"/>
                  </a:lnTo>
                  <a:lnTo>
                    <a:pt x="217" y="141"/>
                  </a:lnTo>
                  <a:lnTo>
                    <a:pt x="216" y="150"/>
                  </a:lnTo>
                  <a:lnTo>
                    <a:pt x="211" y="154"/>
                  </a:lnTo>
                  <a:lnTo>
                    <a:pt x="211" y="154"/>
                  </a:lnTo>
                  <a:lnTo>
                    <a:pt x="209" y="158"/>
                  </a:lnTo>
                  <a:lnTo>
                    <a:pt x="205" y="156"/>
                  </a:lnTo>
                  <a:lnTo>
                    <a:pt x="201" y="160"/>
                  </a:lnTo>
                  <a:lnTo>
                    <a:pt x="201" y="167"/>
                  </a:lnTo>
                  <a:lnTo>
                    <a:pt x="199" y="164"/>
                  </a:lnTo>
                  <a:lnTo>
                    <a:pt x="199" y="168"/>
                  </a:lnTo>
                  <a:lnTo>
                    <a:pt x="194" y="170"/>
                  </a:lnTo>
                  <a:lnTo>
                    <a:pt x="192" y="164"/>
                  </a:lnTo>
                  <a:lnTo>
                    <a:pt x="190" y="164"/>
                  </a:lnTo>
                  <a:lnTo>
                    <a:pt x="187" y="150"/>
                  </a:lnTo>
                  <a:lnTo>
                    <a:pt x="184" y="140"/>
                  </a:lnTo>
                  <a:lnTo>
                    <a:pt x="182" y="140"/>
                  </a:lnTo>
                  <a:lnTo>
                    <a:pt x="172" y="135"/>
                  </a:lnTo>
                  <a:lnTo>
                    <a:pt x="171" y="131"/>
                  </a:lnTo>
                  <a:lnTo>
                    <a:pt x="171" y="119"/>
                  </a:lnTo>
                  <a:lnTo>
                    <a:pt x="169" y="119"/>
                  </a:lnTo>
                  <a:lnTo>
                    <a:pt x="169" y="109"/>
                  </a:lnTo>
                  <a:lnTo>
                    <a:pt x="167" y="105"/>
                  </a:lnTo>
                  <a:lnTo>
                    <a:pt x="160" y="105"/>
                  </a:lnTo>
                  <a:lnTo>
                    <a:pt x="135" y="107"/>
                  </a:lnTo>
                  <a:lnTo>
                    <a:pt x="135" y="103"/>
                  </a:lnTo>
                  <a:lnTo>
                    <a:pt x="110" y="105"/>
                  </a:lnTo>
                  <a:lnTo>
                    <a:pt x="108" y="103"/>
                  </a:lnTo>
                  <a:lnTo>
                    <a:pt x="79" y="103"/>
                  </a:lnTo>
                  <a:lnTo>
                    <a:pt x="75" y="105"/>
                  </a:lnTo>
                  <a:lnTo>
                    <a:pt x="61" y="103"/>
                  </a:lnTo>
                  <a:lnTo>
                    <a:pt x="59" y="107"/>
                  </a:lnTo>
                  <a:lnTo>
                    <a:pt x="55" y="107"/>
                  </a:lnTo>
                  <a:lnTo>
                    <a:pt x="54" y="103"/>
                  </a:lnTo>
                  <a:lnTo>
                    <a:pt x="37" y="103"/>
                  </a:lnTo>
                  <a:lnTo>
                    <a:pt x="0" y="10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4" name="Freeform 24"/>
            <p:cNvSpPr>
              <a:spLocks/>
            </p:cNvSpPr>
            <p:nvPr/>
          </p:nvSpPr>
          <p:spPr bwMode="auto">
            <a:xfrm>
              <a:off x="5098" y="1883"/>
              <a:ext cx="31" cy="22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18" y="5"/>
                </a:cxn>
                <a:cxn ang="0">
                  <a:pos x="22" y="2"/>
                </a:cxn>
                <a:cxn ang="0">
                  <a:pos x="23" y="5"/>
                </a:cxn>
                <a:cxn ang="0">
                  <a:pos x="23" y="8"/>
                </a:cxn>
                <a:cxn ang="0">
                  <a:pos x="25" y="11"/>
                </a:cxn>
                <a:cxn ang="0">
                  <a:pos x="27" y="11"/>
                </a:cxn>
                <a:cxn ang="0">
                  <a:pos x="30" y="7"/>
                </a:cxn>
                <a:cxn ang="0">
                  <a:pos x="30" y="13"/>
                </a:cxn>
                <a:cxn ang="0">
                  <a:pos x="29" y="15"/>
                </a:cxn>
                <a:cxn ang="0">
                  <a:pos x="26" y="15"/>
                </a:cxn>
                <a:cxn ang="0">
                  <a:pos x="22" y="17"/>
                </a:cxn>
                <a:cxn ang="0">
                  <a:pos x="7" y="17"/>
                </a:cxn>
                <a:cxn ang="0">
                  <a:pos x="5" y="21"/>
                </a:cxn>
                <a:cxn ang="0">
                  <a:pos x="2" y="21"/>
                </a:cxn>
                <a:cxn ang="0">
                  <a:pos x="0" y="15"/>
                </a:cxn>
                <a:cxn ang="0">
                  <a:pos x="5" y="17"/>
                </a:cxn>
                <a:cxn ang="0">
                  <a:pos x="7" y="13"/>
                </a:cxn>
                <a:cxn ang="0">
                  <a:pos x="12" y="5"/>
                </a:cxn>
                <a:cxn ang="0">
                  <a:pos x="15" y="0"/>
                </a:cxn>
                <a:cxn ang="0">
                  <a:pos x="17" y="0"/>
                </a:cxn>
              </a:cxnLst>
              <a:rect l="0" t="0" r="r" b="b"/>
              <a:pathLst>
                <a:path w="31" h="22">
                  <a:moveTo>
                    <a:pt x="17" y="0"/>
                  </a:moveTo>
                  <a:lnTo>
                    <a:pt x="18" y="5"/>
                  </a:lnTo>
                  <a:lnTo>
                    <a:pt x="22" y="2"/>
                  </a:lnTo>
                  <a:lnTo>
                    <a:pt x="23" y="5"/>
                  </a:lnTo>
                  <a:lnTo>
                    <a:pt x="23" y="8"/>
                  </a:lnTo>
                  <a:lnTo>
                    <a:pt x="25" y="11"/>
                  </a:lnTo>
                  <a:lnTo>
                    <a:pt x="27" y="11"/>
                  </a:lnTo>
                  <a:lnTo>
                    <a:pt x="30" y="7"/>
                  </a:lnTo>
                  <a:lnTo>
                    <a:pt x="30" y="13"/>
                  </a:lnTo>
                  <a:lnTo>
                    <a:pt x="29" y="15"/>
                  </a:lnTo>
                  <a:lnTo>
                    <a:pt x="26" y="15"/>
                  </a:lnTo>
                  <a:lnTo>
                    <a:pt x="22" y="17"/>
                  </a:lnTo>
                  <a:lnTo>
                    <a:pt x="7" y="17"/>
                  </a:lnTo>
                  <a:lnTo>
                    <a:pt x="5" y="21"/>
                  </a:lnTo>
                  <a:lnTo>
                    <a:pt x="2" y="21"/>
                  </a:lnTo>
                  <a:lnTo>
                    <a:pt x="0" y="15"/>
                  </a:lnTo>
                  <a:lnTo>
                    <a:pt x="5" y="17"/>
                  </a:lnTo>
                  <a:lnTo>
                    <a:pt x="7" y="13"/>
                  </a:lnTo>
                  <a:lnTo>
                    <a:pt x="12" y="5"/>
                  </a:lnTo>
                  <a:lnTo>
                    <a:pt x="15" y="0"/>
                  </a:lnTo>
                  <a:lnTo>
                    <a:pt x="17" y="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5" name="Freeform 25"/>
            <p:cNvSpPr>
              <a:spLocks/>
            </p:cNvSpPr>
            <p:nvPr/>
          </p:nvSpPr>
          <p:spPr bwMode="auto">
            <a:xfrm>
              <a:off x="5148" y="1894"/>
              <a:ext cx="21" cy="19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4" y="2"/>
                </a:cxn>
                <a:cxn ang="0">
                  <a:pos x="17" y="6"/>
                </a:cxn>
                <a:cxn ang="0">
                  <a:pos x="17" y="10"/>
                </a:cxn>
                <a:cxn ang="0">
                  <a:pos x="20" y="14"/>
                </a:cxn>
                <a:cxn ang="0">
                  <a:pos x="18" y="16"/>
                </a:cxn>
                <a:cxn ang="0">
                  <a:pos x="14" y="18"/>
                </a:cxn>
                <a:cxn ang="0">
                  <a:pos x="12" y="18"/>
                </a:cxn>
                <a:cxn ang="0">
                  <a:pos x="9" y="16"/>
                </a:cxn>
                <a:cxn ang="0">
                  <a:pos x="2" y="16"/>
                </a:cxn>
                <a:cxn ang="0">
                  <a:pos x="0" y="14"/>
                </a:cxn>
                <a:cxn ang="0">
                  <a:pos x="2" y="12"/>
                </a:cxn>
                <a:cxn ang="0">
                  <a:pos x="6" y="12"/>
                </a:cxn>
                <a:cxn ang="0">
                  <a:pos x="9" y="14"/>
                </a:cxn>
                <a:cxn ang="0">
                  <a:pos x="13" y="14"/>
                </a:cxn>
                <a:cxn ang="0">
                  <a:pos x="16" y="10"/>
                </a:cxn>
                <a:cxn ang="0">
                  <a:pos x="12" y="8"/>
                </a:cxn>
                <a:cxn ang="0">
                  <a:pos x="13" y="0"/>
                </a:cxn>
                <a:cxn ang="0">
                  <a:pos x="14" y="0"/>
                </a:cxn>
              </a:cxnLst>
              <a:rect l="0" t="0" r="r" b="b"/>
              <a:pathLst>
                <a:path w="21" h="19">
                  <a:moveTo>
                    <a:pt x="14" y="0"/>
                  </a:moveTo>
                  <a:lnTo>
                    <a:pt x="14" y="2"/>
                  </a:lnTo>
                  <a:lnTo>
                    <a:pt x="17" y="6"/>
                  </a:lnTo>
                  <a:lnTo>
                    <a:pt x="17" y="10"/>
                  </a:lnTo>
                  <a:lnTo>
                    <a:pt x="20" y="14"/>
                  </a:lnTo>
                  <a:lnTo>
                    <a:pt x="18" y="16"/>
                  </a:lnTo>
                  <a:lnTo>
                    <a:pt x="14" y="18"/>
                  </a:lnTo>
                  <a:lnTo>
                    <a:pt x="12" y="18"/>
                  </a:lnTo>
                  <a:lnTo>
                    <a:pt x="9" y="16"/>
                  </a:lnTo>
                  <a:lnTo>
                    <a:pt x="2" y="16"/>
                  </a:lnTo>
                  <a:lnTo>
                    <a:pt x="0" y="14"/>
                  </a:lnTo>
                  <a:lnTo>
                    <a:pt x="2" y="12"/>
                  </a:lnTo>
                  <a:lnTo>
                    <a:pt x="6" y="12"/>
                  </a:lnTo>
                  <a:lnTo>
                    <a:pt x="9" y="14"/>
                  </a:lnTo>
                  <a:lnTo>
                    <a:pt x="13" y="14"/>
                  </a:lnTo>
                  <a:lnTo>
                    <a:pt x="16" y="10"/>
                  </a:lnTo>
                  <a:lnTo>
                    <a:pt x="12" y="8"/>
                  </a:lnTo>
                  <a:lnTo>
                    <a:pt x="13" y="0"/>
                  </a:lnTo>
                  <a:lnTo>
                    <a:pt x="14" y="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6" name="Freeform 26"/>
            <p:cNvSpPr>
              <a:spLocks/>
            </p:cNvSpPr>
            <p:nvPr/>
          </p:nvSpPr>
          <p:spPr bwMode="auto">
            <a:xfrm>
              <a:off x="3552" y="1145"/>
              <a:ext cx="511" cy="290"/>
            </a:xfrm>
            <a:custGeom>
              <a:avLst/>
              <a:gdLst/>
              <a:ahLst/>
              <a:cxnLst>
                <a:cxn ang="0">
                  <a:pos x="18" y="103"/>
                </a:cxn>
                <a:cxn ang="0">
                  <a:pos x="43" y="88"/>
                </a:cxn>
                <a:cxn ang="0">
                  <a:pos x="78" y="78"/>
                </a:cxn>
                <a:cxn ang="0">
                  <a:pos x="110" y="60"/>
                </a:cxn>
                <a:cxn ang="0">
                  <a:pos x="127" y="41"/>
                </a:cxn>
                <a:cxn ang="0">
                  <a:pos x="152" y="22"/>
                </a:cxn>
                <a:cxn ang="0">
                  <a:pos x="174" y="4"/>
                </a:cxn>
                <a:cxn ang="0">
                  <a:pos x="195" y="0"/>
                </a:cxn>
                <a:cxn ang="0">
                  <a:pos x="207" y="10"/>
                </a:cxn>
                <a:cxn ang="0">
                  <a:pos x="181" y="31"/>
                </a:cxn>
                <a:cxn ang="0">
                  <a:pos x="160" y="61"/>
                </a:cxn>
                <a:cxn ang="0">
                  <a:pos x="166" y="74"/>
                </a:cxn>
                <a:cxn ang="0">
                  <a:pos x="170" y="78"/>
                </a:cxn>
                <a:cxn ang="0">
                  <a:pos x="203" y="74"/>
                </a:cxn>
                <a:cxn ang="0">
                  <a:pos x="227" y="95"/>
                </a:cxn>
                <a:cxn ang="0">
                  <a:pos x="246" y="121"/>
                </a:cxn>
                <a:cxn ang="0">
                  <a:pos x="265" y="117"/>
                </a:cxn>
                <a:cxn ang="0">
                  <a:pos x="287" y="123"/>
                </a:cxn>
                <a:cxn ang="0">
                  <a:pos x="316" y="115"/>
                </a:cxn>
                <a:cxn ang="0">
                  <a:pos x="353" y="98"/>
                </a:cxn>
                <a:cxn ang="0">
                  <a:pos x="374" y="97"/>
                </a:cxn>
                <a:cxn ang="0">
                  <a:pos x="399" y="95"/>
                </a:cxn>
                <a:cxn ang="0">
                  <a:pos x="426" y="115"/>
                </a:cxn>
                <a:cxn ang="0">
                  <a:pos x="449" y="127"/>
                </a:cxn>
                <a:cxn ang="0">
                  <a:pos x="481" y="125"/>
                </a:cxn>
                <a:cxn ang="0">
                  <a:pos x="491" y="162"/>
                </a:cxn>
                <a:cxn ang="0">
                  <a:pos x="510" y="179"/>
                </a:cxn>
                <a:cxn ang="0">
                  <a:pos x="495" y="185"/>
                </a:cxn>
                <a:cxn ang="0">
                  <a:pos x="472" y="183"/>
                </a:cxn>
                <a:cxn ang="0">
                  <a:pos x="453" y="179"/>
                </a:cxn>
                <a:cxn ang="0">
                  <a:pos x="441" y="191"/>
                </a:cxn>
                <a:cxn ang="0">
                  <a:pos x="414" y="177"/>
                </a:cxn>
                <a:cxn ang="0">
                  <a:pos x="394" y="173"/>
                </a:cxn>
                <a:cxn ang="0">
                  <a:pos x="378" y="181"/>
                </a:cxn>
                <a:cxn ang="0">
                  <a:pos x="328" y="189"/>
                </a:cxn>
                <a:cxn ang="0">
                  <a:pos x="303" y="217"/>
                </a:cxn>
                <a:cxn ang="0">
                  <a:pos x="298" y="209"/>
                </a:cxn>
                <a:cxn ang="0">
                  <a:pos x="292" y="201"/>
                </a:cxn>
                <a:cxn ang="0">
                  <a:pos x="272" y="217"/>
                </a:cxn>
                <a:cxn ang="0">
                  <a:pos x="269" y="197"/>
                </a:cxn>
                <a:cxn ang="0">
                  <a:pos x="254" y="224"/>
                </a:cxn>
                <a:cxn ang="0">
                  <a:pos x="236" y="267"/>
                </a:cxn>
                <a:cxn ang="0">
                  <a:pos x="217" y="289"/>
                </a:cxn>
                <a:cxn ang="0">
                  <a:pos x="217" y="263"/>
                </a:cxn>
                <a:cxn ang="0">
                  <a:pos x="201" y="248"/>
                </a:cxn>
                <a:cxn ang="0">
                  <a:pos x="203" y="215"/>
                </a:cxn>
                <a:cxn ang="0">
                  <a:pos x="181" y="205"/>
                </a:cxn>
                <a:cxn ang="0">
                  <a:pos x="164" y="187"/>
                </a:cxn>
                <a:cxn ang="0">
                  <a:pos x="142" y="181"/>
                </a:cxn>
                <a:cxn ang="0">
                  <a:pos x="127" y="179"/>
                </a:cxn>
                <a:cxn ang="0">
                  <a:pos x="103" y="164"/>
                </a:cxn>
                <a:cxn ang="0">
                  <a:pos x="43" y="146"/>
                </a:cxn>
                <a:cxn ang="0">
                  <a:pos x="18" y="121"/>
                </a:cxn>
              </a:cxnLst>
              <a:rect l="0" t="0" r="r" b="b"/>
              <a:pathLst>
                <a:path w="511" h="290">
                  <a:moveTo>
                    <a:pt x="0" y="113"/>
                  </a:moveTo>
                  <a:lnTo>
                    <a:pt x="7" y="109"/>
                  </a:lnTo>
                  <a:lnTo>
                    <a:pt x="18" y="103"/>
                  </a:lnTo>
                  <a:lnTo>
                    <a:pt x="31" y="98"/>
                  </a:lnTo>
                  <a:lnTo>
                    <a:pt x="36" y="95"/>
                  </a:lnTo>
                  <a:lnTo>
                    <a:pt x="43" y="88"/>
                  </a:lnTo>
                  <a:lnTo>
                    <a:pt x="50" y="80"/>
                  </a:lnTo>
                  <a:lnTo>
                    <a:pt x="66" y="80"/>
                  </a:lnTo>
                  <a:lnTo>
                    <a:pt x="78" y="78"/>
                  </a:lnTo>
                  <a:lnTo>
                    <a:pt x="92" y="71"/>
                  </a:lnTo>
                  <a:lnTo>
                    <a:pt x="99" y="61"/>
                  </a:lnTo>
                  <a:lnTo>
                    <a:pt x="110" y="60"/>
                  </a:lnTo>
                  <a:lnTo>
                    <a:pt x="118" y="58"/>
                  </a:lnTo>
                  <a:lnTo>
                    <a:pt x="119" y="48"/>
                  </a:lnTo>
                  <a:lnTo>
                    <a:pt x="127" y="41"/>
                  </a:lnTo>
                  <a:lnTo>
                    <a:pt x="132" y="39"/>
                  </a:lnTo>
                  <a:lnTo>
                    <a:pt x="148" y="31"/>
                  </a:lnTo>
                  <a:lnTo>
                    <a:pt x="152" y="22"/>
                  </a:lnTo>
                  <a:lnTo>
                    <a:pt x="157" y="17"/>
                  </a:lnTo>
                  <a:lnTo>
                    <a:pt x="168" y="8"/>
                  </a:lnTo>
                  <a:lnTo>
                    <a:pt x="174" y="4"/>
                  </a:lnTo>
                  <a:lnTo>
                    <a:pt x="180" y="2"/>
                  </a:lnTo>
                  <a:lnTo>
                    <a:pt x="190" y="2"/>
                  </a:lnTo>
                  <a:lnTo>
                    <a:pt x="195" y="0"/>
                  </a:lnTo>
                  <a:lnTo>
                    <a:pt x="201" y="2"/>
                  </a:lnTo>
                  <a:lnTo>
                    <a:pt x="211" y="2"/>
                  </a:lnTo>
                  <a:lnTo>
                    <a:pt x="207" y="10"/>
                  </a:lnTo>
                  <a:lnTo>
                    <a:pt x="200" y="10"/>
                  </a:lnTo>
                  <a:lnTo>
                    <a:pt x="186" y="25"/>
                  </a:lnTo>
                  <a:lnTo>
                    <a:pt x="181" y="31"/>
                  </a:lnTo>
                  <a:lnTo>
                    <a:pt x="174" y="35"/>
                  </a:lnTo>
                  <a:lnTo>
                    <a:pt x="167" y="48"/>
                  </a:lnTo>
                  <a:lnTo>
                    <a:pt x="160" y="61"/>
                  </a:lnTo>
                  <a:lnTo>
                    <a:pt x="156" y="76"/>
                  </a:lnTo>
                  <a:lnTo>
                    <a:pt x="161" y="76"/>
                  </a:lnTo>
                  <a:lnTo>
                    <a:pt x="166" y="74"/>
                  </a:lnTo>
                  <a:lnTo>
                    <a:pt x="174" y="65"/>
                  </a:lnTo>
                  <a:lnTo>
                    <a:pt x="180" y="64"/>
                  </a:lnTo>
                  <a:lnTo>
                    <a:pt x="170" y="78"/>
                  </a:lnTo>
                  <a:lnTo>
                    <a:pt x="183" y="70"/>
                  </a:lnTo>
                  <a:lnTo>
                    <a:pt x="196" y="70"/>
                  </a:lnTo>
                  <a:lnTo>
                    <a:pt x="203" y="74"/>
                  </a:lnTo>
                  <a:lnTo>
                    <a:pt x="211" y="76"/>
                  </a:lnTo>
                  <a:lnTo>
                    <a:pt x="222" y="84"/>
                  </a:lnTo>
                  <a:lnTo>
                    <a:pt x="227" y="95"/>
                  </a:lnTo>
                  <a:lnTo>
                    <a:pt x="231" y="103"/>
                  </a:lnTo>
                  <a:lnTo>
                    <a:pt x="240" y="119"/>
                  </a:lnTo>
                  <a:lnTo>
                    <a:pt x="246" y="121"/>
                  </a:lnTo>
                  <a:lnTo>
                    <a:pt x="252" y="121"/>
                  </a:lnTo>
                  <a:lnTo>
                    <a:pt x="257" y="119"/>
                  </a:lnTo>
                  <a:lnTo>
                    <a:pt x="265" y="117"/>
                  </a:lnTo>
                  <a:lnTo>
                    <a:pt x="272" y="119"/>
                  </a:lnTo>
                  <a:lnTo>
                    <a:pt x="280" y="127"/>
                  </a:lnTo>
                  <a:lnTo>
                    <a:pt x="287" y="123"/>
                  </a:lnTo>
                  <a:lnTo>
                    <a:pt x="296" y="129"/>
                  </a:lnTo>
                  <a:lnTo>
                    <a:pt x="308" y="119"/>
                  </a:lnTo>
                  <a:lnTo>
                    <a:pt x="316" y="115"/>
                  </a:lnTo>
                  <a:lnTo>
                    <a:pt x="333" y="101"/>
                  </a:lnTo>
                  <a:lnTo>
                    <a:pt x="342" y="101"/>
                  </a:lnTo>
                  <a:lnTo>
                    <a:pt x="353" y="98"/>
                  </a:lnTo>
                  <a:lnTo>
                    <a:pt x="358" y="97"/>
                  </a:lnTo>
                  <a:lnTo>
                    <a:pt x="366" y="98"/>
                  </a:lnTo>
                  <a:lnTo>
                    <a:pt x="374" y="97"/>
                  </a:lnTo>
                  <a:lnTo>
                    <a:pt x="378" y="97"/>
                  </a:lnTo>
                  <a:lnTo>
                    <a:pt x="387" y="98"/>
                  </a:lnTo>
                  <a:lnTo>
                    <a:pt x="399" y="95"/>
                  </a:lnTo>
                  <a:lnTo>
                    <a:pt x="412" y="88"/>
                  </a:lnTo>
                  <a:lnTo>
                    <a:pt x="428" y="88"/>
                  </a:lnTo>
                  <a:lnTo>
                    <a:pt x="426" y="115"/>
                  </a:lnTo>
                  <a:lnTo>
                    <a:pt x="432" y="123"/>
                  </a:lnTo>
                  <a:lnTo>
                    <a:pt x="440" y="127"/>
                  </a:lnTo>
                  <a:lnTo>
                    <a:pt x="449" y="127"/>
                  </a:lnTo>
                  <a:lnTo>
                    <a:pt x="460" y="125"/>
                  </a:lnTo>
                  <a:lnTo>
                    <a:pt x="469" y="127"/>
                  </a:lnTo>
                  <a:lnTo>
                    <a:pt x="481" y="125"/>
                  </a:lnTo>
                  <a:lnTo>
                    <a:pt x="489" y="138"/>
                  </a:lnTo>
                  <a:lnTo>
                    <a:pt x="490" y="151"/>
                  </a:lnTo>
                  <a:lnTo>
                    <a:pt x="491" y="162"/>
                  </a:lnTo>
                  <a:lnTo>
                    <a:pt x="502" y="166"/>
                  </a:lnTo>
                  <a:lnTo>
                    <a:pt x="505" y="177"/>
                  </a:lnTo>
                  <a:lnTo>
                    <a:pt x="510" y="179"/>
                  </a:lnTo>
                  <a:lnTo>
                    <a:pt x="507" y="187"/>
                  </a:lnTo>
                  <a:lnTo>
                    <a:pt x="502" y="187"/>
                  </a:lnTo>
                  <a:lnTo>
                    <a:pt x="495" y="185"/>
                  </a:lnTo>
                  <a:lnTo>
                    <a:pt x="490" y="185"/>
                  </a:lnTo>
                  <a:lnTo>
                    <a:pt x="477" y="183"/>
                  </a:lnTo>
                  <a:lnTo>
                    <a:pt x="472" y="183"/>
                  </a:lnTo>
                  <a:lnTo>
                    <a:pt x="465" y="183"/>
                  </a:lnTo>
                  <a:lnTo>
                    <a:pt x="458" y="179"/>
                  </a:lnTo>
                  <a:lnTo>
                    <a:pt x="453" y="179"/>
                  </a:lnTo>
                  <a:lnTo>
                    <a:pt x="451" y="191"/>
                  </a:lnTo>
                  <a:lnTo>
                    <a:pt x="447" y="199"/>
                  </a:lnTo>
                  <a:lnTo>
                    <a:pt x="441" y="191"/>
                  </a:lnTo>
                  <a:lnTo>
                    <a:pt x="434" y="185"/>
                  </a:lnTo>
                  <a:lnTo>
                    <a:pt x="419" y="177"/>
                  </a:lnTo>
                  <a:lnTo>
                    <a:pt x="414" y="177"/>
                  </a:lnTo>
                  <a:lnTo>
                    <a:pt x="408" y="175"/>
                  </a:lnTo>
                  <a:lnTo>
                    <a:pt x="399" y="173"/>
                  </a:lnTo>
                  <a:lnTo>
                    <a:pt x="394" y="173"/>
                  </a:lnTo>
                  <a:lnTo>
                    <a:pt x="388" y="170"/>
                  </a:lnTo>
                  <a:lnTo>
                    <a:pt x="384" y="177"/>
                  </a:lnTo>
                  <a:lnTo>
                    <a:pt x="378" y="181"/>
                  </a:lnTo>
                  <a:lnTo>
                    <a:pt x="358" y="185"/>
                  </a:lnTo>
                  <a:lnTo>
                    <a:pt x="340" y="185"/>
                  </a:lnTo>
                  <a:lnTo>
                    <a:pt x="328" y="189"/>
                  </a:lnTo>
                  <a:lnTo>
                    <a:pt x="323" y="201"/>
                  </a:lnTo>
                  <a:lnTo>
                    <a:pt x="308" y="213"/>
                  </a:lnTo>
                  <a:lnTo>
                    <a:pt x="303" y="217"/>
                  </a:lnTo>
                  <a:lnTo>
                    <a:pt x="296" y="228"/>
                  </a:lnTo>
                  <a:lnTo>
                    <a:pt x="291" y="221"/>
                  </a:lnTo>
                  <a:lnTo>
                    <a:pt x="298" y="209"/>
                  </a:lnTo>
                  <a:lnTo>
                    <a:pt x="306" y="199"/>
                  </a:lnTo>
                  <a:lnTo>
                    <a:pt x="298" y="201"/>
                  </a:lnTo>
                  <a:lnTo>
                    <a:pt x="292" y="201"/>
                  </a:lnTo>
                  <a:lnTo>
                    <a:pt x="287" y="205"/>
                  </a:lnTo>
                  <a:lnTo>
                    <a:pt x="281" y="215"/>
                  </a:lnTo>
                  <a:lnTo>
                    <a:pt x="272" y="217"/>
                  </a:lnTo>
                  <a:lnTo>
                    <a:pt x="272" y="203"/>
                  </a:lnTo>
                  <a:lnTo>
                    <a:pt x="274" y="193"/>
                  </a:lnTo>
                  <a:lnTo>
                    <a:pt x="269" y="197"/>
                  </a:lnTo>
                  <a:lnTo>
                    <a:pt x="264" y="207"/>
                  </a:lnTo>
                  <a:lnTo>
                    <a:pt x="260" y="217"/>
                  </a:lnTo>
                  <a:lnTo>
                    <a:pt x="254" y="224"/>
                  </a:lnTo>
                  <a:lnTo>
                    <a:pt x="251" y="232"/>
                  </a:lnTo>
                  <a:lnTo>
                    <a:pt x="247" y="244"/>
                  </a:lnTo>
                  <a:lnTo>
                    <a:pt x="236" y="267"/>
                  </a:lnTo>
                  <a:lnTo>
                    <a:pt x="229" y="277"/>
                  </a:lnTo>
                  <a:lnTo>
                    <a:pt x="222" y="283"/>
                  </a:lnTo>
                  <a:lnTo>
                    <a:pt x="217" y="289"/>
                  </a:lnTo>
                  <a:lnTo>
                    <a:pt x="211" y="283"/>
                  </a:lnTo>
                  <a:lnTo>
                    <a:pt x="211" y="275"/>
                  </a:lnTo>
                  <a:lnTo>
                    <a:pt x="217" y="263"/>
                  </a:lnTo>
                  <a:lnTo>
                    <a:pt x="211" y="258"/>
                  </a:lnTo>
                  <a:lnTo>
                    <a:pt x="203" y="263"/>
                  </a:lnTo>
                  <a:lnTo>
                    <a:pt x="201" y="248"/>
                  </a:lnTo>
                  <a:lnTo>
                    <a:pt x="204" y="240"/>
                  </a:lnTo>
                  <a:lnTo>
                    <a:pt x="205" y="232"/>
                  </a:lnTo>
                  <a:lnTo>
                    <a:pt x="203" y="215"/>
                  </a:lnTo>
                  <a:lnTo>
                    <a:pt x="198" y="211"/>
                  </a:lnTo>
                  <a:lnTo>
                    <a:pt x="193" y="209"/>
                  </a:lnTo>
                  <a:lnTo>
                    <a:pt x="181" y="205"/>
                  </a:lnTo>
                  <a:lnTo>
                    <a:pt x="183" y="195"/>
                  </a:lnTo>
                  <a:lnTo>
                    <a:pt x="175" y="187"/>
                  </a:lnTo>
                  <a:lnTo>
                    <a:pt x="164" y="187"/>
                  </a:lnTo>
                  <a:lnTo>
                    <a:pt x="153" y="183"/>
                  </a:lnTo>
                  <a:lnTo>
                    <a:pt x="148" y="179"/>
                  </a:lnTo>
                  <a:lnTo>
                    <a:pt x="142" y="181"/>
                  </a:lnTo>
                  <a:lnTo>
                    <a:pt x="137" y="183"/>
                  </a:lnTo>
                  <a:lnTo>
                    <a:pt x="132" y="179"/>
                  </a:lnTo>
                  <a:lnTo>
                    <a:pt x="127" y="179"/>
                  </a:lnTo>
                  <a:lnTo>
                    <a:pt x="116" y="173"/>
                  </a:lnTo>
                  <a:lnTo>
                    <a:pt x="108" y="166"/>
                  </a:lnTo>
                  <a:lnTo>
                    <a:pt x="103" y="164"/>
                  </a:lnTo>
                  <a:lnTo>
                    <a:pt x="84" y="160"/>
                  </a:lnTo>
                  <a:lnTo>
                    <a:pt x="57" y="151"/>
                  </a:lnTo>
                  <a:lnTo>
                    <a:pt x="43" y="146"/>
                  </a:lnTo>
                  <a:lnTo>
                    <a:pt x="26" y="141"/>
                  </a:lnTo>
                  <a:lnTo>
                    <a:pt x="21" y="133"/>
                  </a:lnTo>
                  <a:lnTo>
                    <a:pt x="18" y="121"/>
                  </a:lnTo>
                  <a:lnTo>
                    <a:pt x="9" y="119"/>
                  </a:lnTo>
                  <a:lnTo>
                    <a:pt x="0" y="11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7" name="Freeform 27"/>
            <p:cNvSpPr>
              <a:spLocks/>
            </p:cNvSpPr>
            <p:nvPr/>
          </p:nvSpPr>
          <p:spPr bwMode="auto">
            <a:xfrm>
              <a:off x="3836" y="1352"/>
              <a:ext cx="347" cy="504"/>
            </a:xfrm>
            <a:custGeom>
              <a:avLst/>
              <a:gdLst/>
              <a:ahLst/>
              <a:cxnLst>
                <a:cxn ang="0">
                  <a:pos x="6" y="486"/>
                </a:cxn>
                <a:cxn ang="0">
                  <a:pos x="19" y="468"/>
                </a:cxn>
                <a:cxn ang="0">
                  <a:pos x="40" y="429"/>
                </a:cxn>
                <a:cxn ang="0">
                  <a:pos x="45" y="408"/>
                </a:cxn>
                <a:cxn ang="0">
                  <a:pos x="52" y="386"/>
                </a:cxn>
                <a:cxn ang="0">
                  <a:pos x="49" y="369"/>
                </a:cxn>
                <a:cxn ang="0">
                  <a:pos x="45" y="329"/>
                </a:cxn>
                <a:cxn ang="0">
                  <a:pos x="30" y="289"/>
                </a:cxn>
                <a:cxn ang="0">
                  <a:pos x="31" y="250"/>
                </a:cxn>
                <a:cxn ang="0">
                  <a:pos x="24" y="216"/>
                </a:cxn>
                <a:cxn ang="0">
                  <a:pos x="38" y="193"/>
                </a:cxn>
                <a:cxn ang="0">
                  <a:pos x="45" y="171"/>
                </a:cxn>
                <a:cxn ang="0">
                  <a:pos x="45" y="142"/>
                </a:cxn>
                <a:cxn ang="0">
                  <a:pos x="61" y="126"/>
                </a:cxn>
                <a:cxn ang="0">
                  <a:pos x="66" y="109"/>
                </a:cxn>
                <a:cxn ang="0">
                  <a:pos x="82" y="101"/>
                </a:cxn>
                <a:cxn ang="0">
                  <a:pos x="93" y="78"/>
                </a:cxn>
                <a:cxn ang="0">
                  <a:pos x="97" y="80"/>
                </a:cxn>
                <a:cxn ang="0">
                  <a:pos x="94" y="115"/>
                </a:cxn>
                <a:cxn ang="0">
                  <a:pos x="102" y="103"/>
                </a:cxn>
                <a:cxn ang="0">
                  <a:pos x="101" y="121"/>
                </a:cxn>
                <a:cxn ang="0">
                  <a:pos x="113" y="106"/>
                </a:cxn>
                <a:cxn ang="0">
                  <a:pos x="114" y="82"/>
                </a:cxn>
                <a:cxn ang="0">
                  <a:pos x="122" y="60"/>
                </a:cxn>
                <a:cxn ang="0">
                  <a:pos x="142" y="43"/>
                </a:cxn>
                <a:cxn ang="0">
                  <a:pos x="142" y="18"/>
                </a:cxn>
                <a:cxn ang="0">
                  <a:pos x="150" y="4"/>
                </a:cxn>
                <a:cxn ang="0">
                  <a:pos x="163" y="0"/>
                </a:cxn>
                <a:cxn ang="0">
                  <a:pos x="178" y="8"/>
                </a:cxn>
                <a:cxn ang="0">
                  <a:pos x="201" y="17"/>
                </a:cxn>
                <a:cxn ang="0">
                  <a:pos x="227" y="35"/>
                </a:cxn>
                <a:cxn ang="0">
                  <a:pos x="245" y="48"/>
                </a:cxn>
                <a:cxn ang="0">
                  <a:pos x="264" y="58"/>
                </a:cxn>
                <a:cxn ang="0">
                  <a:pos x="275" y="76"/>
                </a:cxn>
                <a:cxn ang="0">
                  <a:pos x="268" y="88"/>
                </a:cxn>
                <a:cxn ang="0">
                  <a:pos x="273" y="113"/>
                </a:cxn>
                <a:cxn ang="0">
                  <a:pos x="277" y="148"/>
                </a:cxn>
                <a:cxn ang="0">
                  <a:pos x="275" y="178"/>
                </a:cxn>
                <a:cxn ang="0">
                  <a:pos x="258" y="196"/>
                </a:cxn>
                <a:cxn ang="0">
                  <a:pos x="248" y="220"/>
                </a:cxn>
                <a:cxn ang="0">
                  <a:pos x="235" y="221"/>
                </a:cxn>
                <a:cxn ang="0">
                  <a:pos x="228" y="255"/>
                </a:cxn>
                <a:cxn ang="0">
                  <a:pos x="243" y="267"/>
                </a:cxn>
                <a:cxn ang="0">
                  <a:pos x="256" y="261"/>
                </a:cxn>
                <a:cxn ang="0">
                  <a:pos x="269" y="242"/>
                </a:cxn>
                <a:cxn ang="0">
                  <a:pos x="278" y="226"/>
                </a:cxn>
                <a:cxn ang="0">
                  <a:pos x="301" y="214"/>
                </a:cxn>
                <a:cxn ang="0">
                  <a:pos x="325" y="224"/>
                </a:cxn>
                <a:cxn ang="0">
                  <a:pos x="332" y="265"/>
                </a:cxn>
                <a:cxn ang="0">
                  <a:pos x="338" y="299"/>
                </a:cxn>
                <a:cxn ang="0">
                  <a:pos x="342" y="330"/>
                </a:cxn>
                <a:cxn ang="0">
                  <a:pos x="340" y="358"/>
                </a:cxn>
                <a:cxn ang="0">
                  <a:pos x="336" y="392"/>
                </a:cxn>
                <a:cxn ang="0">
                  <a:pos x="327" y="382"/>
                </a:cxn>
                <a:cxn ang="0">
                  <a:pos x="317" y="396"/>
                </a:cxn>
                <a:cxn ang="0">
                  <a:pos x="311" y="412"/>
                </a:cxn>
                <a:cxn ang="0">
                  <a:pos x="291" y="436"/>
                </a:cxn>
                <a:cxn ang="0">
                  <a:pos x="288" y="464"/>
                </a:cxn>
                <a:cxn ang="0">
                  <a:pos x="272" y="482"/>
                </a:cxn>
                <a:cxn ang="0">
                  <a:pos x="231" y="499"/>
                </a:cxn>
                <a:cxn ang="0">
                  <a:pos x="159" y="494"/>
                </a:cxn>
                <a:cxn ang="0">
                  <a:pos x="60" y="494"/>
                </a:cxn>
              </a:cxnLst>
              <a:rect l="0" t="0" r="r" b="b"/>
              <a:pathLst>
                <a:path w="347" h="504">
                  <a:moveTo>
                    <a:pt x="0" y="494"/>
                  </a:moveTo>
                  <a:lnTo>
                    <a:pt x="3" y="492"/>
                  </a:lnTo>
                  <a:lnTo>
                    <a:pt x="6" y="486"/>
                  </a:lnTo>
                  <a:lnTo>
                    <a:pt x="11" y="484"/>
                  </a:lnTo>
                  <a:lnTo>
                    <a:pt x="16" y="478"/>
                  </a:lnTo>
                  <a:lnTo>
                    <a:pt x="19" y="468"/>
                  </a:lnTo>
                  <a:lnTo>
                    <a:pt x="23" y="462"/>
                  </a:lnTo>
                  <a:lnTo>
                    <a:pt x="34" y="439"/>
                  </a:lnTo>
                  <a:lnTo>
                    <a:pt x="40" y="429"/>
                  </a:lnTo>
                  <a:lnTo>
                    <a:pt x="43" y="420"/>
                  </a:lnTo>
                  <a:lnTo>
                    <a:pt x="43" y="414"/>
                  </a:lnTo>
                  <a:lnTo>
                    <a:pt x="45" y="408"/>
                  </a:lnTo>
                  <a:lnTo>
                    <a:pt x="47" y="400"/>
                  </a:lnTo>
                  <a:lnTo>
                    <a:pt x="47" y="388"/>
                  </a:lnTo>
                  <a:lnTo>
                    <a:pt x="52" y="386"/>
                  </a:lnTo>
                  <a:lnTo>
                    <a:pt x="48" y="382"/>
                  </a:lnTo>
                  <a:lnTo>
                    <a:pt x="49" y="376"/>
                  </a:lnTo>
                  <a:lnTo>
                    <a:pt x="49" y="369"/>
                  </a:lnTo>
                  <a:lnTo>
                    <a:pt x="48" y="361"/>
                  </a:lnTo>
                  <a:lnTo>
                    <a:pt x="48" y="349"/>
                  </a:lnTo>
                  <a:lnTo>
                    <a:pt x="45" y="329"/>
                  </a:lnTo>
                  <a:lnTo>
                    <a:pt x="40" y="314"/>
                  </a:lnTo>
                  <a:lnTo>
                    <a:pt x="37" y="306"/>
                  </a:lnTo>
                  <a:lnTo>
                    <a:pt x="30" y="289"/>
                  </a:lnTo>
                  <a:lnTo>
                    <a:pt x="30" y="277"/>
                  </a:lnTo>
                  <a:lnTo>
                    <a:pt x="23" y="263"/>
                  </a:lnTo>
                  <a:lnTo>
                    <a:pt x="31" y="250"/>
                  </a:lnTo>
                  <a:lnTo>
                    <a:pt x="31" y="236"/>
                  </a:lnTo>
                  <a:lnTo>
                    <a:pt x="30" y="228"/>
                  </a:lnTo>
                  <a:lnTo>
                    <a:pt x="24" y="216"/>
                  </a:lnTo>
                  <a:lnTo>
                    <a:pt x="30" y="210"/>
                  </a:lnTo>
                  <a:lnTo>
                    <a:pt x="32" y="203"/>
                  </a:lnTo>
                  <a:lnTo>
                    <a:pt x="38" y="193"/>
                  </a:lnTo>
                  <a:lnTo>
                    <a:pt x="39" y="185"/>
                  </a:lnTo>
                  <a:lnTo>
                    <a:pt x="44" y="177"/>
                  </a:lnTo>
                  <a:lnTo>
                    <a:pt x="45" y="171"/>
                  </a:lnTo>
                  <a:lnTo>
                    <a:pt x="45" y="160"/>
                  </a:lnTo>
                  <a:lnTo>
                    <a:pt x="48" y="150"/>
                  </a:lnTo>
                  <a:lnTo>
                    <a:pt x="45" y="142"/>
                  </a:lnTo>
                  <a:lnTo>
                    <a:pt x="49" y="134"/>
                  </a:lnTo>
                  <a:lnTo>
                    <a:pt x="57" y="130"/>
                  </a:lnTo>
                  <a:lnTo>
                    <a:pt x="61" y="126"/>
                  </a:lnTo>
                  <a:lnTo>
                    <a:pt x="60" y="118"/>
                  </a:lnTo>
                  <a:lnTo>
                    <a:pt x="60" y="109"/>
                  </a:lnTo>
                  <a:lnTo>
                    <a:pt x="66" y="109"/>
                  </a:lnTo>
                  <a:lnTo>
                    <a:pt x="71" y="101"/>
                  </a:lnTo>
                  <a:lnTo>
                    <a:pt x="76" y="103"/>
                  </a:lnTo>
                  <a:lnTo>
                    <a:pt x="82" y="101"/>
                  </a:lnTo>
                  <a:lnTo>
                    <a:pt x="85" y="92"/>
                  </a:lnTo>
                  <a:lnTo>
                    <a:pt x="90" y="86"/>
                  </a:lnTo>
                  <a:lnTo>
                    <a:pt x="93" y="78"/>
                  </a:lnTo>
                  <a:lnTo>
                    <a:pt x="100" y="72"/>
                  </a:lnTo>
                  <a:lnTo>
                    <a:pt x="102" y="78"/>
                  </a:lnTo>
                  <a:lnTo>
                    <a:pt x="97" y="80"/>
                  </a:lnTo>
                  <a:lnTo>
                    <a:pt x="100" y="88"/>
                  </a:lnTo>
                  <a:lnTo>
                    <a:pt x="95" y="99"/>
                  </a:lnTo>
                  <a:lnTo>
                    <a:pt x="94" y="115"/>
                  </a:lnTo>
                  <a:lnTo>
                    <a:pt x="94" y="124"/>
                  </a:lnTo>
                  <a:lnTo>
                    <a:pt x="98" y="118"/>
                  </a:lnTo>
                  <a:lnTo>
                    <a:pt x="102" y="103"/>
                  </a:lnTo>
                  <a:lnTo>
                    <a:pt x="104" y="97"/>
                  </a:lnTo>
                  <a:lnTo>
                    <a:pt x="106" y="113"/>
                  </a:lnTo>
                  <a:lnTo>
                    <a:pt x="101" y="121"/>
                  </a:lnTo>
                  <a:lnTo>
                    <a:pt x="101" y="127"/>
                  </a:lnTo>
                  <a:lnTo>
                    <a:pt x="106" y="124"/>
                  </a:lnTo>
                  <a:lnTo>
                    <a:pt x="113" y="106"/>
                  </a:lnTo>
                  <a:lnTo>
                    <a:pt x="114" y="97"/>
                  </a:lnTo>
                  <a:lnTo>
                    <a:pt x="115" y="90"/>
                  </a:lnTo>
                  <a:lnTo>
                    <a:pt x="114" y="82"/>
                  </a:lnTo>
                  <a:lnTo>
                    <a:pt x="114" y="68"/>
                  </a:lnTo>
                  <a:lnTo>
                    <a:pt x="117" y="62"/>
                  </a:lnTo>
                  <a:lnTo>
                    <a:pt x="122" y="60"/>
                  </a:lnTo>
                  <a:lnTo>
                    <a:pt x="130" y="51"/>
                  </a:lnTo>
                  <a:lnTo>
                    <a:pt x="148" y="51"/>
                  </a:lnTo>
                  <a:lnTo>
                    <a:pt x="142" y="43"/>
                  </a:lnTo>
                  <a:lnTo>
                    <a:pt x="136" y="33"/>
                  </a:lnTo>
                  <a:lnTo>
                    <a:pt x="136" y="25"/>
                  </a:lnTo>
                  <a:lnTo>
                    <a:pt x="142" y="18"/>
                  </a:lnTo>
                  <a:lnTo>
                    <a:pt x="147" y="12"/>
                  </a:lnTo>
                  <a:lnTo>
                    <a:pt x="145" y="6"/>
                  </a:lnTo>
                  <a:lnTo>
                    <a:pt x="150" y="4"/>
                  </a:lnTo>
                  <a:lnTo>
                    <a:pt x="154" y="6"/>
                  </a:lnTo>
                  <a:lnTo>
                    <a:pt x="157" y="6"/>
                  </a:lnTo>
                  <a:lnTo>
                    <a:pt x="163" y="0"/>
                  </a:lnTo>
                  <a:lnTo>
                    <a:pt x="167" y="0"/>
                  </a:lnTo>
                  <a:lnTo>
                    <a:pt x="171" y="4"/>
                  </a:lnTo>
                  <a:lnTo>
                    <a:pt x="178" y="8"/>
                  </a:lnTo>
                  <a:lnTo>
                    <a:pt x="185" y="14"/>
                  </a:lnTo>
                  <a:lnTo>
                    <a:pt x="189" y="17"/>
                  </a:lnTo>
                  <a:lnTo>
                    <a:pt x="201" y="17"/>
                  </a:lnTo>
                  <a:lnTo>
                    <a:pt x="208" y="23"/>
                  </a:lnTo>
                  <a:lnTo>
                    <a:pt x="214" y="31"/>
                  </a:lnTo>
                  <a:lnTo>
                    <a:pt x="227" y="35"/>
                  </a:lnTo>
                  <a:lnTo>
                    <a:pt x="231" y="37"/>
                  </a:lnTo>
                  <a:lnTo>
                    <a:pt x="239" y="45"/>
                  </a:lnTo>
                  <a:lnTo>
                    <a:pt x="245" y="48"/>
                  </a:lnTo>
                  <a:lnTo>
                    <a:pt x="252" y="51"/>
                  </a:lnTo>
                  <a:lnTo>
                    <a:pt x="260" y="53"/>
                  </a:lnTo>
                  <a:lnTo>
                    <a:pt x="264" y="58"/>
                  </a:lnTo>
                  <a:lnTo>
                    <a:pt x="269" y="62"/>
                  </a:lnTo>
                  <a:lnTo>
                    <a:pt x="269" y="72"/>
                  </a:lnTo>
                  <a:lnTo>
                    <a:pt x="275" y="76"/>
                  </a:lnTo>
                  <a:lnTo>
                    <a:pt x="277" y="86"/>
                  </a:lnTo>
                  <a:lnTo>
                    <a:pt x="272" y="90"/>
                  </a:lnTo>
                  <a:lnTo>
                    <a:pt x="268" y="88"/>
                  </a:lnTo>
                  <a:lnTo>
                    <a:pt x="265" y="94"/>
                  </a:lnTo>
                  <a:lnTo>
                    <a:pt x="265" y="101"/>
                  </a:lnTo>
                  <a:lnTo>
                    <a:pt x="273" y="113"/>
                  </a:lnTo>
                  <a:lnTo>
                    <a:pt x="277" y="121"/>
                  </a:lnTo>
                  <a:lnTo>
                    <a:pt x="280" y="136"/>
                  </a:lnTo>
                  <a:lnTo>
                    <a:pt x="277" y="148"/>
                  </a:lnTo>
                  <a:lnTo>
                    <a:pt x="277" y="154"/>
                  </a:lnTo>
                  <a:lnTo>
                    <a:pt x="276" y="171"/>
                  </a:lnTo>
                  <a:lnTo>
                    <a:pt x="275" y="178"/>
                  </a:lnTo>
                  <a:lnTo>
                    <a:pt x="269" y="183"/>
                  </a:lnTo>
                  <a:lnTo>
                    <a:pt x="263" y="187"/>
                  </a:lnTo>
                  <a:lnTo>
                    <a:pt x="258" y="196"/>
                  </a:lnTo>
                  <a:lnTo>
                    <a:pt x="254" y="211"/>
                  </a:lnTo>
                  <a:lnTo>
                    <a:pt x="250" y="214"/>
                  </a:lnTo>
                  <a:lnTo>
                    <a:pt x="248" y="220"/>
                  </a:lnTo>
                  <a:lnTo>
                    <a:pt x="243" y="220"/>
                  </a:lnTo>
                  <a:lnTo>
                    <a:pt x="239" y="221"/>
                  </a:lnTo>
                  <a:lnTo>
                    <a:pt x="235" y="221"/>
                  </a:lnTo>
                  <a:lnTo>
                    <a:pt x="231" y="226"/>
                  </a:lnTo>
                  <a:lnTo>
                    <a:pt x="226" y="248"/>
                  </a:lnTo>
                  <a:lnTo>
                    <a:pt x="228" y="255"/>
                  </a:lnTo>
                  <a:lnTo>
                    <a:pt x="231" y="261"/>
                  </a:lnTo>
                  <a:lnTo>
                    <a:pt x="238" y="265"/>
                  </a:lnTo>
                  <a:lnTo>
                    <a:pt x="243" y="267"/>
                  </a:lnTo>
                  <a:lnTo>
                    <a:pt x="250" y="271"/>
                  </a:lnTo>
                  <a:lnTo>
                    <a:pt x="252" y="265"/>
                  </a:lnTo>
                  <a:lnTo>
                    <a:pt x="256" y="261"/>
                  </a:lnTo>
                  <a:lnTo>
                    <a:pt x="260" y="255"/>
                  </a:lnTo>
                  <a:lnTo>
                    <a:pt x="265" y="252"/>
                  </a:lnTo>
                  <a:lnTo>
                    <a:pt x="269" y="242"/>
                  </a:lnTo>
                  <a:lnTo>
                    <a:pt x="273" y="238"/>
                  </a:lnTo>
                  <a:lnTo>
                    <a:pt x="275" y="232"/>
                  </a:lnTo>
                  <a:lnTo>
                    <a:pt x="278" y="226"/>
                  </a:lnTo>
                  <a:lnTo>
                    <a:pt x="288" y="221"/>
                  </a:lnTo>
                  <a:lnTo>
                    <a:pt x="295" y="218"/>
                  </a:lnTo>
                  <a:lnTo>
                    <a:pt x="301" y="214"/>
                  </a:lnTo>
                  <a:lnTo>
                    <a:pt x="309" y="214"/>
                  </a:lnTo>
                  <a:lnTo>
                    <a:pt x="321" y="220"/>
                  </a:lnTo>
                  <a:lnTo>
                    <a:pt x="325" y="224"/>
                  </a:lnTo>
                  <a:lnTo>
                    <a:pt x="326" y="232"/>
                  </a:lnTo>
                  <a:lnTo>
                    <a:pt x="332" y="244"/>
                  </a:lnTo>
                  <a:lnTo>
                    <a:pt x="332" y="265"/>
                  </a:lnTo>
                  <a:lnTo>
                    <a:pt x="334" y="275"/>
                  </a:lnTo>
                  <a:lnTo>
                    <a:pt x="335" y="281"/>
                  </a:lnTo>
                  <a:lnTo>
                    <a:pt x="338" y="299"/>
                  </a:lnTo>
                  <a:lnTo>
                    <a:pt x="339" y="308"/>
                  </a:lnTo>
                  <a:lnTo>
                    <a:pt x="339" y="318"/>
                  </a:lnTo>
                  <a:lnTo>
                    <a:pt x="342" y="330"/>
                  </a:lnTo>
                  <a:lnTo>
                    <a:pt x="346" y="343"/>
                  </a:lnTo>
                  <a:lnTo>
                    <a:pt x="343" y="349"/>
                  </a:lnTo>
                  <a:lnTo>
                    <a:pt x="340" y="358"/>
                  </a:lnTo>
                  <a:lnTo>
                    <a:pt x="339" y="367"/>
                  </a:lnTo>
                  <a:lnTo>
                    <a:pt x="339" y="376"/>
                  </a:lnTo>
                  <a:lnTo>
                    <a:pt x="336" y="392"/>
                  </a:lnTo>
                  <a:lnTo>
                    <a:pt x="331" y="398"/>
                  </a:lnTo>
                  <a:lnTo>
                    <a:pt x="327" y="392"/>
                  </a:lnTo>
                  <a:lnTo>
                    <a:pt x="327" y="382"/>
                  </a:lnTo>
                  <a:lnTo>
                    <a:pt x="319" y="386"/>
                  </a:lnTo>
                  <a:lnTo>
                    <a:pt x="315" y="390"/>
                  </a:lnTo>
                  <a:lnTo>
                    <a:pt x="317" y="396"/>
                  </a:lnTo>
                  <a:lnTo>
                    <a:pt x="312" y="400"/>
                  </a:lnTo>
                  <a:lnTo>
                    <a:pt x="311" y="406"/>
                  </a:lnTo>
                  <a:lnTo>
                    <a:pt x="311" y="412"/>
                  </a:lnTo>
                  <a:lnTo>
                    <a:pt x="307" y="420"/>
                  </a:lnTo>
                  <a:lnTo>
                    <a:pt x="295" y="426"/>
                  </a:lnTo>
                  <a:lnTo>
                    <a:pt x="291" y="436"/>
                  </a:lnTo>
                  <a:lnTo>
                    <a:pt x="291" y="443"/>
                  </a:lnTo>
                  <a:lnTo>
                    <a:pt x="288" y="458"/>
                  </a:lnTo>
                  <a:lnTo>
                    <a:pt x="288" y="464"/>
                  </a:lnTo>
                  <a:lnTo>
                    <a:pt x="284" y="466"/>
                  </a:lnTo>
                  <a:lnTo>
                    <a:pt x="277" y="472"/>
                  </a:lnTo>
                  <a:lnTo>
                    <a:pt x="272" y="482"/>
                  </a:lnTo>
                  <a:lnTo>
                    <a:pt x="266" y="494"/>
                  </a:lnTo>
                  <a:lnTo>
                    <a:pt x="240" y="499"/>
                  </a:lnTo>
                  <a:lnTo>
                    <a:pt x="231" y="499"/>
                  </a:lnTo>
                  <a:lnTo>
                    <a:pt x="193" y="500"/>
                  </a:lnTo>
                  <a:lnTo>
                    <a:pt x="160" y="503"/>
                  </a:lnTo>
                  <a:lnTo>
                    <a:pt x="159" y="494"/>
                  </a:lnTo>
                  <a:lnTo>
                    <a:pt x="92" y="494"/>
                  </a:lnTo>
                  <a:lnTo>
                    <a:pt x="84" y="496"/>
                  </a:lnTo>
                  <a:lnTo>
                    <a:pt x="60" y="494"/>
                  </a:lnTo>
                  <a:lnTo>
                    <a:pt x="0" y="494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8" name="Freeform 28"/>
            <p:cNvSpPr>
              <a:spLocks/>
            </p:cNvSpPr>
            <p:nvPr/>
          </p:nvSpPr>
          <p:spPr bwMode="auto">
            <a:xfrm>
              <a:off x="3014" y="912"/>
              <a:ext cx="613" cy="724"/>
            </a:xfrm>
            <a:custGeom>
              <a:avLst/>
              <a:gdLst/>
              <a:ahLst/>
              <a:cxnLst>
                <a:cxn ang="0">
                  <a:pos x="62" y="498"/>
                </a:cxn>
                <a:cxn ang="0">
                  <a:pos x="36" y="469"/>
                </a:cxn>
                <a:cxn ang="0">
                  <a:pos x="45" y="444"/>
                </a:cxn>
                <a:cxn ang="0">
                  <a:pos x="54" y="408"/>
                </a:cxn>
                <a:cxn ang="0">
                  <a:pos x="40" y="360"/>
                </a:cxn>
                <a:cxn ang="0">
                  <a:pos x="34" y="331"/>
                </a:cxn>
                <a:cxn ang="0">
                  <a:pos x="32" y="291"/>
                </a:cxn>
                <a:cxn ang="0">
                  <a:pos x="32" y="251"/>
                </a:cxn>
                <a:cxn ang="0">
                  <a:pos x="28" y="213"/>
                </a:cxn>
                <a:cxn ang="0">
                  <a:pos x="14" y="178"/>
                </a:cxn>
                <a:cxn ang="0">
                  <a:pos x="6" y="102"/>
                </a:cxn>
                <a:cxn ang="0">
                  <a:pos x="4" y="68"/>
                </a:cxn>
                <a:cxn ang="0">
                  <a:pos x="163" y="44"/>
                </a:cxn>
                <a:cxn ang="0">
                  <a:pos x="182" y="0"/>
                </a:cxn>
                <a:cxn ang="0">
                  <a:pos x="192" y="16"/>
                </a:cxn>
                <a:cxn ang="0">
                  <a:pos x="202" y="63"/>
                </a:cxn>
                <a:cxn ang="0">
                  <a:pos x="220" y="84"/>
                </a:cxn>
                <a:cxn ang="0">
                  <a:pos x="267" y="90"/>
                </a:cxn>
                <a:cxn ang="0">
                  <a:pos x="301" y="94"/>
                </a:cxn>
                <a:cxn ang="0">
                  <a:pos x="340" y="92"/>
                </a:cxn>
                <a:cxn ang="0">
                  <a:pos x="364" y="100"/>
                </a:cxn>
                <a:cxn ang="0">
                  <a:pos x="378" y="118"/>
                </a:cxn>
                <a:cxn ang="0">
                  <a:pos x="390" y="131"/>
                </a:cxn>
                <a:cxn ang="0">
                  <a:pos x="417" y="139"/>
                </a:cxn>
                <a:cxn ang="0">
                  <a:pos x="448" y="155"/>
                </a:cxn>
                <a:cxn ang="0">
                  <a:pos x="474" y="157"/>
                </a:cxn>
                <a:cxn ang="0">
                  <a:pos x="499" y="136"/>
                </a:cxn>
                <a:cxn ang="0">
                  <a:pos x="514" y="155"/>
                </a:cxn>
                <a:cxn ang="0">
                  <a:pos x="532" y="155"/>
                </a:cxn>
                <a:cxn ang="0">
                  <a:pos x="569" y="157"/>
                </a:cxn>
                <a:cxn ang="0">
                  <a:pos x="595" y="165"/>
                </a:cxn>
                <a:cxn ang="0">
                  <a:pos x="598" y="178"/>
                </a:cxn>
                <a:cxn ang="0">
                  <a:pos x="542" y="201"/>
                </a:cxn>
                <a:cxn ang="0">
                  <a:pos x="480" y="250"/>
                </a:cxn>
                <a:cxn ang="0">
                  <a:pos x="433" y="294"/>
                </a:cxn>
                <a:cxn ang="0">
                  <a:pos x="403" y="321"/>
                </a:cxn>
                <a:cxn ang="0">
                  <a:pos x="390" y="395"/>
                </a:cxn>
                <a:cxn ang="0">
                  <a:pos x="370" y="418"/>
                </a:cxn>
                <a:cxn ang="0">
                  <a:pos x="348" y="444"/>
                </a:cxn>
                <a:cxn ang="0">
                  <a:pos x="352" y="469"/>
                </a:cxn>
                <a:cxn ang="0">
                  <a:pos x="352" y="510"/>
                </a:cxn>
                <a:cxn ang="0">
                  <a:pos x="352" y="549"/>
                </a:cxn>
                <a:cxn ang="0">
                  <a:pos x="360" y="576"/>
                </a:cxn>
                <a:cxn ang="0">
                  <a:pos x="378" y="590"/>
                </a:cxn>
                <a:cxn ang="0">
                  <a:pos x="417" y="617"/>
                </a:cxn>
                <a:cxn ang="0">
                  <a:pos x="440" y="650"/>
                </a:cxn>
                <a:cxn ang="0">
                  <a:pos x="461" y="664"/>
                </a:cxn>
                <a:cxn ang="0">
                  <a:pos x="473" y="688"/>
                </a:cxn>
                <a:cxn ang="0">
                  <a:pos x="474" y="721"/>
                </a:cxn>
              </a:cxnLst>
              <a:rect l="0" t="0" r="r" b="b"/>
              <a:pathLst>
                <a:path w="613" h="724">
                  <a:moveTo>
                    <a:pt x="63" y="723"/>
                  </a:moveTo>
                  <a:lnTo>
                    <a:pt x="63" y="635"/>
                  </a:lnTo>
                  <a:lnTo>
                    <a:pt x="62" y="594"/>
                  </a:lnTo>
                  <a:lnTo>
                    <a:pt x="62" y="498"/>
                  </a:lnTo>
                  <a:lnTo>
                    <a:pt x="57" y="491"/>
                  </a:lnTo>
                  <a:lnTo>
                    <a:pt x="52" y="488"/>
                  </a:lnTo>
                  <a:lnTo>
                    <a:pt x="42" y="483"/>
                  </a:lnTo>
                  <a:lnTo>
                    <a:pt x="36" y="469"/>
                  </a:lnTo>
                  <a:lnTo>
                    <a:pt x="31" y="465"/>
                  </a:lnTo>
                  <a:lnTo>
                    <a:pt x="31" y="457"/>
                  </a:lnTo>
                  <a:lnTo>
                    <a:pt x="36" y="452"/>
                  </a:lnTo>
                  <a:lnTo>
                    <a:pt x="45" y="444"/>
                  </a:lnTo>
                  <a:lnTo>
                    <a:pt x="52" y="434"/>
                  </a:lnTo>
                  <a:lnTo>
                    <a:pt x="53" y="422"/>
                  </a:lnTo>
                  <a:lnTo>
                    <a:pt x="52" y="414"/>
                  </a:lnTo>
                  <a:lnTo>
                    <a:pt x="54" y="408"/>
                  </a:lnTo>
                  <a:lnTo>
                    <a:pt x="52" y="395"/>
                  </a:lnTo>
                  <a:lnTo>
                    <a:pt x="52" y="383"/>
                  </a:lnTo>
                  <a:lnTo>
                    <a:pt x="50" y="374"/>
                  </a:lnTo>
                  <a:lnTo>
                    <a:pt x="40" y="360"/>
                  </a:lnTo>
                  <a:lnTo>
                    <a:pt x="40" y="354"/>
                  </a:lnTo>
                  <a:lnTo>
                    <a:pt x="38" y="343"/>
                  </a:lnTo>
                  <a:lnTo>
                    <a:pt x="36" y="338"/>
                  </a:lnTo>
                  <a:lnTo>
                    <a:pt x="34" y="331"/>
                  </a:lnTo>
                  <a:lnTo>
                    <a:pt x="36" y="315"/>
                  </a:lnTo>
                  <a:lnTo>
                    <a:pt x="37" y="307"/>
                  </a:lnTo>
                  <a:lnTo>
                    <a:pt x="37" y="301"/>
                  </a:lnTo>
                  <a:lnTo>
                    <a:pt x="32" y="291"/>
                  </a:lnTo>
                  <a:lnTo>
                    <a:pt x="33" y="284"/>
                  </a:lnTo>
                  <a:lnTo>
                    <a:pt x="33" y="276"/>
                  </a:lnTo>
                  <a:lnTo>
                    <a:pt x="32" y="262"/>
                  </a:lnTo>
                  <a:lnTo>
                    <a:pt x="32" y="251"/>
                  </a:lnTo>
                  <a:lnTo>
                    <a:pt x="32" y="243"/>
                  </a:lnTo>
                  <a:lnTo>
                    <a:pt x="31" y="237"/>
                  </a:lnTo>
                  <a:lnTo>
                    <a:pt x="31" y="221"/>
                  </a:lnTo>
                  <a:lnTo>
                    <a:pt x="28" y="213"/>
                  </a:lnTo>
                  <a:lnTo>
                    <a:pt x="25" y="204"/>
                  </a:lnTo>
                  <a:lnTo>
                    <a:pt x="24" y="198"/>
                  </a:lnTo>
                  <a:lnTo>
                    <a:pt x="19" y="186"/>
                  </a:lnTo>
                  <a:lnTo>
                    <a:pt x="14" y="178"/>
                  </a:lnTo>
                  <a:lnTo>
                    <a:pt x="13" y="170"/>
                  </a:lnTo>
                  <a:lnTo>
                    <a:pt x="13" y="163"/>
                  </a:lnTo>
                  <a:lnTo>
                    <a:pt x="6" y="148"/>
                  </a:lnTo>
                  <a:lnTo>
                    <a:pt x="6" y="102"/>
                  </a:lnTo>
                  <a:lnTo>
                    <a:pt x="6" y="94"/>
                  </a:lnTo>
                  <a:lnTo>
                    <a:pt x="11" y="88"/>
                  </a:lnTo>
                  <a:lnTo>
                    <a:pt x="8" y="80"/>
                  </a:lnTo>
                  <a:lnTo>
                    <a:pt x="4" y="68"/>
                  </a:lnTo>
                  <a:lnTo>
                    <a:pt x="3" y="58"/>
                  </a:lnTo>
                  <a:lnTo>
                    <a:pt x="0" y="53"/>
                  </a:lnTo>
                  <a:lnTo>
                    <a:pt x="0" y="44"/>
                  </a:lnTo>
                  <a:lnTo>
                    <a:pt x="163" y="44"/>
                  </a:lnTo>
                  <a:lnTo>
                    <a:pt x="163" y="0"/>
                  </a:lnTo>
                  <a:lnTo>
                    <a:pt x="171" y="0"/>
                  </a:lnTo>
                  <a:lnTo>
                    <a:pt x="178" y="0"/>
                  </a:lnTo>
                  <a:lnTo>
                    <a:pt x="182" y="0"/>
                  </a:lnTo>
                  <a:lnTo>
                    <a:pt x="186" y="4"/>
                  </a:lnTo>
                  <a:lnTo>
                    <a:pt x="191" y="4"/>
                  </a:lnTo>
                  <a:lnTo>
                    <a:pt x="192" y="10"/>
                  </a:lnTo>
                  <a:lnTo>
                    <a:pt x="192" y="16"/>
                  </a:lnTo>
                  <a:lnTo>
                    <a:pt x="198" y="32"/>
                  </a:lnTo>
                  <a:lnTo>
                    <a:pt x="198" y="38"/>
                  </a:lnTo>
                  <a:lnTo>
                    <a:pt x="202" y="54"/>
                  </a:lnTo>
                  <a:lnTo>
                    <a:pt x="202" y="63"/>
                  </a:lnTo>
                  <a:lnTo>
                    <a:pt x="200" y="72"/>
                  </a:lnTo>
                  <a:lnTo>
                    <a:pt x="207" y="78"/>
                  </a:lnTo>
                  <a:lnTo>
                    <a:pt x="213" y="81"/>
                  </a:lnTo>
                  <a:lnTo>
                    <a:pt x="220" y="84"/>
                  </a:lnTo>
                  <a:lnTo>
                    <a:pt x="225" y="81"/>
                  </a:lnTo>
                  <a:lnTo>
                    <a:pt x="232" y="81"/>
                  </a:lnTo>
                  <a:lnTo>
                    <a:pt x="237" y="90"/>
                  </a:lnTo>
                  <a:lnTo>
                    <a:pt x="267" y="90"/>
                  </a:lnTo>
                  <a:lnTo>
                    <a:pt x="271" y="96"/>
                  </a:lnTo>
                  <a:lnTo>
                    <a:pt x="271" y="102"/>
                  </a:lnTo>
                  <a:lnTo>
                    <a:pt x="298" y="100"/>
                  </a:lnTo>
                  <a:lnTo>
                    <a:pt x="301" y="94"/>
                  </a:lnTo>
                  <a:lnTo>
                    <a:pt x="312" y="90"/>
                  </a:lnTo>
                  <a:lnTo>
                    <a:pt x="318" y="90"/>
                  </a:lnTo>
                  <a:lnTo>
                    <a:pt x="328" y="92"/>
                  </a:lnTo>
                  <a:lnTo>
                    <a:pt x="340" y="92"/>
                  </a:lnTo>
                  <a:lnTo>
                    <a:pt x="343" y="96"/>
                  </a:lnTo>
                  <a:lnTo>
                    <a:pt x="350" y="98"/>
                  </a:lnTo>
                  <a:lnTo>
                    <a:pt x="354" y="100"/>
                  </a:lnTo>
                  <a:lnTo>
                    <a:pt x="364" y="100"/>
                  </a:lnTo>
                  <a:lnTo>
                    <a:pt x="364" y="106"/>
                  </a:lnTo>
                  <a:lnTo>
                    <a:pt x="360" y="108"/>
                  </a:lnTo>
                  <a:lnTo>
                    <a:pt x="372" y="112"/>
                  </a:lnTo>
                  <a:lnTo>
                    <a:pt x="378" y="118"/>
                  </a:lnTo>
                  <a:lnTo>
                    <a:pt x="376" y="126"/>
                  </a:lnTo>
                  <a:lnTo>
                    <a:pt x="383" y="141"/>
                  </a:lnTo>
                  <a:lnTo>
                    <a:pt x="391" y="136"/>
                  </a:lnTo>
                  <a:lnTo>
                    <a:pt x="390" y="131"/>
                  </a:lnTo>
                  <a:lnTo>
                    <a:pt x="397" y="125"/>
                  </a:lnTo>
                  <a:lnTo>
                    <a:pt x="409" y="125"/>
                  </a:lnTo>
                  <a:lnTo>
                    <a:pt x="414" y="133"/>
                  </a:lnTo>
                  <a:lnTo>
                    <a:pt x="417" y="139"/>
                  </a:lnTo>
                  <a:lnTo>
                    <a:pt x="422" y="139"/>
                  </a:lnTo>
                  <a:lnTo>
                    <a:pt x="434" y="143"/>
                  </a:lnTo>
                  <a:lnTo>
                    <a:pt x="437" y="153"/>
                  </a:lnTo>
                  <a:lnTo>
                    <a:pt x="448" y="155"/>
                  </a:lnTo>
                  <a:lnTo>
                    <a:pt x="450" y="162"/>
                  </a:lnTo>
                  <a:lnTo>
                    <a:pt x="456" y="159"/>
                  </a:lnTo>
                  <a:lnTo>
                    <a:pt x="460" y="162"/>
                  </a:lnTo>
                  <a:lnTo>
                    <a:pt x="474" y="157"/>
                  </a:lnTo>
                  <a:lnTo>
                    <a:pt x="479" y="151"/>
                  </a:lnTo>
                  <a:lnTo>
                    <a:pt x="485" y="144"/>
                  </a:lnTo>
                  <a:lnTo>
                    <a:pt x="492" y="143"/>
                  </a:lnTo>
                  <a:lnTo>
                    <a:pt x="499" y="136"/>
                  </a:lnTo>
                  <a:lnTo>
                    <a:pt x="504" y="136"/>
                  </a:lnTo>
                  <a:lnTo>
                    <a:pt x="507" y="144"/>
                  </a:lnTo>
                  <a:lnTo>
                    <a:pt x="511" y="148"/>
                  </a:lnTo>
                  <a:lnTo>
                    <a:pt x="514" y="155"/>
                  </a:lnTo>
                  <a:lnTo>
                    <a:pt x="518" y="155"/>
                  </a:lnTo>
                  <a:lnTo>
                    <a:pt x="522" y="153"/>
                  </a:lnTo>
                  <a:lnTo>
                    <a:pt x="527" y="153"/>
                  </a:lnTo>
                  <a:lnTo>
                    <a:pt x="532" y="155"/>
                  </a:lnTo>
                  <a:lnTo>
                    <a:pt x="553" y="155"/>
                  </a:lnTo>
                  <a:lnTo>
                    <a:pt x="557" y="153"/>
                  </a:lnTo>
                  <a:lnTo>
                    <a:pt x="562" y="153"/>
                  </a:lnTo>
                  <a:lnTo>
                    <a:pt x="569" y="157"/>
                  </a:lnTo>
                  <a:lnTo>
                    <a:pt x="578" y="165"/>
                  </a:lnTo>
                  <a:lnTo>
                    <a:pt x="584" y="170"/>
                  </a:lnTo>
                  <a:lnTo>
                    <a:pt x="590" y="165"/>
                  </a:lnTo>
                  <a:lnTo>
                    <a:pt x="595" y="165"/>
                  </a:lnTo>
                  <a:lnTo>
                    <a:pt x="605" y="168"/>
                  </a:lnTo>
                  <a:lnTo>
                    <a:pt x="612" y="168"/>
                  </a:lnTo>
                  <a:lnTo>
                    <a:pt x="603" y="172"/>
                  </a:lnTo>
                  <a:lnTo>
                    <a:pt x="598" y="178"/>
                  </a:lnTo>
                  <a:lnTo>
                    <a:pt x="574" y="188"/>
                  </a:lnTo>
                  <a:lnTo>
                    <a:pt x="562" y="194"/>
                  </a:lnTo>
                  <a:lnTo>
                    <a:pt x="554" y="196"/>
                  </a:lnTo>
                  <a:lnTo>
                    <a:pt x="542" y="201"/>
                  </a:lnTo>
                  <a:lnTo>
                    <a:pt x="515" y="217"/>
                  </a:lnTo>
                  <a:lnTo>
                    <a:pt x="490" y="235"/>
                  </a:lnTo>
                  <a:lnTo>
                    <a:pt x="485" y="241"/>
                  </a:lnTo>
                  <a:lnTo>
                    <a:pt x="480" y="250"/>
                  </a:lnTo>
                  <a:lnTo>
                    <a:pt x="468" y="264"/>
                  </a:lnTo>
                  <a:lnTo>
                    <a:pt x="460" y="272"/>
                  </a:lnTo>
                  <a:lnTo>
                    <a:pt x="449" y="281"/>
                  </a:lnTo>
                  <a:lnTo>
                    <a:pt x="433" y="294"/>
                  </a:lnTo>
                  <a:lnTo>
                    <a:pt x="425" y="303"/>
                  </a:lnTo>
                  <a:lnTo>
                    <a:pt x="412" y="313"/>
                  </a:lnTo>
                  <a:lnTo>
                    <a:pt x="407" y="315"/>
                  </a:lnTo>
                  <a:lnTo>
                    <a:pt x="403" y="321"/>
                  </a:lnTo>
                  <a:lnTo>
                    <a:pt x="397" y="328"/>
                  </a:lnTo>
                  <a:lnTo>
                    <a:pt x="391" y="334"/>
                  </a:lnTo>
                  <a:lnTo>
                    <a:pt x="390" y="362"/>
                  </a:lnTo>
                  <a:lnTo>
                    <a:pt x="390" y="395"/>
                  </a:lnTo>
                  <a:lnTo>
                    <a:pt x="388" y="406"/>
                  </a:lnTo>
                  <a:lnTo>
                    <a:pt x="384" y="412"/>
                  </a:lnTo>
                  <a:lnTo>
                    <a:pt x="378" y="412"/>
                  </a:lnTo>
                  <a:lnTo>
                    <a:pt x="370" y="418"/>
                  </a:lnTo>
                  <a:lnTo>
                    <a:pt x="358" y="426"/>
                  </a:lnTo>
                  <a:lnTo>
                    <a:pt x="354" y="428"/>
                  </a:lnTo>
                  <a:lnTo>
                    <a:pt x="352" y="434"/>
                  </a:lnTo>
                  <a:lnTo>
                    <a:pt x="348" y="444"/>
                  </a:lnTo>
                  <a:lnTo>
                    <a:pt x="342" y="450"/>
                  </a:lnTo>
                  <a:lnTo>
                    <a:pt x="341" y="458"/>
                  </a:lnTo>
                  <a:lnTo>
                    <a:pt x="341" y="467"/>
                  </a:lnTo>
                  <a:lnTo>
                    <a:pt x="352" y="469"/>
                  </a:lnTo>
                  <a:lnTo>
                    <a:pt x="360" y="481"/>
                  </a:lnTo>
                  <a:lnTo>
                    <a:pt x="355" y="491"/>
                  </a:lnTo>
                  <a:lnTo>
                    <a:pt x="353" y="498"/>
                  </a:lnTo>
                  <a:lnTo>
                    <a:pt x="352" y="510"/>
                  </a:lnTo>
                  <a:lnTo>
                    <a:pt x="352" y="520"/>
                  </a:lnTo>
                  <a:lnTo>
                    <a:pt x="348" y="528"/>
                  </a:lnTo>
                  <a:lnTo>
                    <a:pt x="353" y="543"/>
                  </a:lnTo>
                  <a:lnTo>
                    <a:pt x="352" y="549"/>
                  </a:lnTo>
                  <a:lnTo>
                    <a:pt x="350" y="560"/>
                  </a:lnTo>
                  <a:lnTo>
                    <a:pt x="348" y="567"/>
                  </a:lnTo>
                  <a:lnTo>
                    <a:pt x="354" y="574"/>
                  </a:lnTo>
                  <a:lnTo>
                    <a:pt x="360" y="576"/>
                  </a:lnTo>
                  <a:lnTo>
                    <a:pt x="364" y="580"/>
                  </a:lnTo>
                  <a:lnTo>
                    <a:pt x="366" y="586"/>
                  </a:lnTo>
                  <a:lnTo>
                    <a:pt x="371" y="590"/>
                  </a:lnTo>
                  <a:lnTo>
                    <a:pt x="378" y="590"/>
                  </a:lnTo>
                  <a:lnTo>
                    <a:pt x="384" y="592"/>
                  </a:lnTo>
                  <a:lnTo>
                    <a:pt x="392" y="604"/>
                  </a:lnTo>
                  <a:lnTo>
                    <a:pt x="404" y="608"/>
                  </a:lnTo>
                  <a:lnTo>
                    <a:pt x="417" y="617"/>
                  </a:lnTo>
                  <a:lnTo>
                    <a:pt x="421" y="627"/>
                  </a:lnTo>
                  <a:lnTo>
                    <a:pt x="425" y="636"/>
                  </a:lnTo>
                  <a:lnTo>
                    <a:pt x="434" y="643"/>
                  </a:lnTo>
                  <a:lnTo>
                    <a:pt x="440" y="650"/>
                  </a:lnTo>
                  <a:lnTo>
                    <a:pt x="444" y="651"/>
                  </a:lnTo>
                  <a:lnTo>
                    <a:pt x="449" y="656"/>
                  </a:lnTo>
                  <a:lnTo>
                    <a:pt x="453" y="660"/>
                  </a:lnTo>
                  <a:lnTo>
                    <a:pt x="461" y="664"/>
                  </a:lnTo>
                  <a:lnTo>
                    <a:pt x="463" y="670"/>
                  </a:lnTo>
                  <a:lnTo>
                    <a:pt x="468" y="674"/>
                  </a:lnTo>
                  <a:lnTo>
                    <a:pt x="471" y="680"/>
                  </a:lnTo>
                  <a:lnTo>
                    <a:pt x="473" y="688"/>
                  </a:lnTo>
                  <a:lnTo>
                    <a:pt x="470" y="699"/>
                  </a:lnTo>
                  <a:lnTo>
                    <a:pt x="473" y="707"/>
                  </a:lnTo>
                  <a:lnTo>
                    <a:pt x="471" y="715"/>
                  </a:lnTo>
                  <a:lnTo>
                    <a:pt x="474" y="721"/>
                  </a:lnTo>
                  <a:lnTo>
                    <a:pt x="108" y="721"/>
                  </a:lnTo>
                  <a:lnTo>
                    <a:pt x="93" y="723"/>
                  </a:lnTo>
                  <a:lnTo>
                    <a:pt x="63" y="72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69" name="Freeform 29"/>
            <p:cNvSpPr>
              <a:spLocks/>
            </p:cNvSpPr>
            <p:nvPr/>
          </p:nvSpPr>
          <p:spPr bwMode="auto">
            <a:xfrm>
              <a:off x="3456" y="2681"/>
              <a:ext cx="279" cy="592"/>
            </a:xfrm>
            <a:custGeom>
              <a:avLst/>
              <a:gdLst/>
              <a:ahLst/>
              <a:cxnLst>
                <a:cxn ang="0">
                  <a:pos x="157" y="578"/>
                </a:cxn>
                <a:cxn ang="0">
                  <a:pos x="146" y="546"/>
                </a:cxn>
                <a:cxn ang="0">
                  <a:pos x="144" y="519"/>
                </a:cxn>
                <a:cxn ang="0">
                  <a:pos x="148" y="490"/>
                </a:cxn>
                <a:cxn ang="0">
                  <a:pos x="2" y="492"/>
                </a:cxn>
                <a:cxn ang="0">
                  <a:pos x="2" y="465"/>
                </a:cxn>
                <a:cxn ang="0">
                  <a:pos x="8" y="449"/>
                </a:cxn>
                <a:cxn ang="0">
                  <a:pos x="10" y="431"/>
                </a:cxn>
                <a:cxn ang="0">
                  <a:pos x="11" y="416"/>
                </a:cxn>
                <a:cxn ang="0">
                  <a:pos x="21" y="400"/>
                </a:cxn>
                <a:cxn ang="0">
                  <a:pos x="23" y="387"/>
                </a:cxn>
                <a:cxn ang="0">
                  <a:pos x="37" y="369"/>
                </a:cxn>
                <a:cxn ang="0">
                  <a:pos x="45" y="359"/>
                </a:cxn>
                <a:cxn ang="0">
                  <a:pos x="43" y="353"/>
                </a:cxn>
                <a:cxn ang="0">
                  <a:pos x="43" y="341"/>
                </a:cxn>
                <a:cxn ang="0">
                  <a:pos x="57" y="328"/>
                </a:cxn>
                <a:cxn ang="0">
                  <a:pos x="48" y="314"/>
                </a:cxn>
                <a:cxn ang="0">
                  <a:pos x="48" y="307"/>
                </a:cxn>
                <a:cxn ang="0">
                  <a:pos x="43" y="291"/>
                </a:cxn>
                <a:cxn ang="0">
                  <a:pos x="43" y="281"/>
                </a:cxn>
                <a:cxn ang="0">
                  <a:pos x="41" y="258"/>
                </a:cxn>
                <a:cxn ang="0">
                  <a:pos x="38" y="256"/>
                </a:cxn>
                <a:cxn ang="0">
                  <a:pos x="38" y="240"/>
                </a:cxn>
                <a:cxn ang="0">
                  <a:pos x="43" y="222"/>
                </a:cxn>
                <a:cxn ang="0">
                  <a:pos x="37" y="205"/>
                </a:cxn>
                <a:cxn ang="0">
                  <a:pos x="37" y="197"/>
                </a:cxn>
                <a:cxn ang="0">
                  <a:pos x="33" y="180"/>
                </a:cxn>
                <a:cxn ang="0">
                  <a:pos x="33" y="162"/>
                </a:cxn>
                <a:cxn ang="0">
                  <a:pos x="43" y="156"/>
                </a:cxn>
                <a:cxn ang="0">
                  <a:pos x="45" y="127"/>
                </a:cxn>
                <a:cxn ang="0">
                  <a:pos x="52" y="119"/>
                </a:cxn>
                <a:cxn ang="0">
                  <a:pos x="55" y="101"/>
                </a:cxn>
                <a:cxn ang="0">
                  <a:pos x="62" y="92"/>
                </a:cxn>
                <a:cxn ang="0">
                  <a:pos x="70" y="74"/>
                </a:cxn>
                <a:cxn ang="0">
                  <a:pos x="83" y="60"/>
                </a:cxn>
                <a:cxn ang="0">
                  <a:pos x="85" y="38"/>
                </a:cxn>
                <a:cxn ang="0">
                  <a:pos x="86" y="33"/>
                </a:cxn>
                <a:cxn ang="0">
                  <a:pos x="102" y="16"/>
                </a:cxn>
                <a:cxn ang="0">
                  <a:pos x="271" y="0"/>
                </a:cxn>
                <a:cxn ang="0">
                  <a:pos x="276" y="49"/>
                </a:cxn>
                <a:cxn ang="0">
                  <a:pos x="270" y="113"/>
                </a:cxn>
                <a:cxn ang="0">
                  <a:pos x="262" y="209"/>
                </a:cxn>
                <a:cxn ang="0">
                  <a:pos x="256" y="297"/>
                </a:cxn>
                <a:cxn ang="0">
                  <a:pos x="249" y="381"/>
                </a:cxn>
                <a:cxn ang="0">
                  <a:pos x="253" y="476"/>
                </a:cxn>
                <a:cxn ang="0">
                  <a:pos x="256" y="564"/>
                </a:cxn>
                <a:cxn ang="0">
                  <a:pos x="242" y="561"/>
                </a:cxn>
                <a:cxn ang="0">
                  <a:pos x="224" y="561"/>
                </a:cxn>
                <a:cxn ang="0">
                  <a:pos x="194" y="570"/>
                </a:cxn>
                <a:cxn ang="0">
                  <a:pos x="180" y="568"/>
                </a:cxn>
                <a:cxn ang="0">
                  <a:pos x="165" y="591"/>
                </a:cxn>
              </a:cxnLst>
              <a:rect l="0" t="0" r="r" b="b"/>
              <a:pathLst>
                <a:path w="279" h="592">
                  <a:moveTo>
                    <a:pt x="165" y="591"/>
                  </a:moveTo>
                  <a:lnTo>
                    <a:pt x="159" y="586"/>
                  </a:lnTo>
                  <a:lnTo>
                    <a:pt x="157" y="578"/>
                  </a:lnTo>
                  <a:lnTo>
                    <a:pt x="158" y="572"/>
                  </a:lnTo>
                  <a:lnTo>
                    <a:pt x="153" y="558"/>
                  </a:lnTo>
                  <a:lnTo>
                    <a:pt x="146" y="546"/>
                  </a:lnTo>
                  <a:lnTo>
                    <a:pt x="144" y="533"/>
                  </a:lnTo>
                  <a:lnTo>
                    <a:pt x="142" y="527"/>
                  </a:lnTo>
                  <a:lnTo>
                    <a:pt x="144" y="519"/>
                  </a:lnTo>
                  <a:lnTo>
                    <a:pt x="146" y="513"/>
                  </a:lnTo>
                  <a:lnTo>
                    <a:pt x="150" y="496"/>
                  </a:lnTo>
                  <a:lnTo>
                    <a:pt x="148" y="490"/>
                  </a:lnTo>
                  <a:lnTo>
                    <a:pt x="107" y="490"/>
                  </a:lnTo>
                  <a:lnTo>
                    <a:pt x="102" y="492"/>
                  </a:lnTo>
                  <a:lnTo>
                    <a:pt x="2" y="492"/>
                  </a:lnTo>
                  <a:lnTo>
                    <a:pt x="4" y="484"/>
                  </a:lnTo>
                  <a:lnTo>
                    <a:pt x="2" y="476"/>
                  </a:lnTo>
                  <a:lnTo>
                    <a:pt x="2" y="465"/>
                  </a:lnTo>
                  <a:lnTo>
                    <a:pt x="0" y="459"/>
                  </a:lnTo>
                  <a:lnTo>
                    <a:pt x="8" y="457"/>
                  </a:lnTo>
                  <a:lnTo>
                    <a:pt x="8" y="449"/>
                  </a:lnTo>
                  <a:lnTo>
                    <a:pt x="7" y="439"/>
                  </a:lnTo>
                  <a:lnTo>
                    <a:pt x="12" y="441"/>
                  </a:lnTo>
                  <a:lnTo>
                    <a:pt x="10" y="431"/>
                  </a:lnTo>
                  <a:lnTo>
                    <a:pt x="10" y="424"/>
                  </a:lnTo>
                  <a:lnTo>
                    <a:pt x="16" y="422"/>
                  </a:lnTo>
                  <a:lnTo>
                    <a:pt x="11" y="416"/>
                  </a:lnTo>
                  <a:lnTo>
                    <a:pt x="18" y="412"/>
                  </a:lnTo>
                  <a:lnTo>
                    <a:pt x="18" y="406"/>
                  </a:lnTo>
                  <a:lnTo>
                    <a:pt x="21" y="400"/>
                  </a:lnTo>
                  <a:lnTo>
                    <a:pt x="28" y="398"/>
                  </a:lnTo>
                  <a:lnTo>
                    <a:pt x="24" y="393"/>
                  </a:lnTo>
                  <a:lnTo>
                    <a:pt x="23" y="387"/>
                  </a:lnTo>
                  <a:lnTo>
                    <a:pt x="28" y="386"/>
                  </a:lnTo>
                  <a:lnTo>
                    <a:pt x="32" y="387"/>
                  </a:lnTo>
                  <a:lnTo>
                    <a:pt x="37" y="369"/>
                  </a:lnTo>
                  <a:lnTo>
                    <a:pt x="41" y="367"/>
                  </a:lnTo>
                  <a:lnTo>
                    <a:pt x="40" y="361"/>
                  </a:lnTo>
                  <a:lnTo>
                    <a:pt x="45" y="359"/>
                  </a:lnTo>
                  <a:lnTo>
                    <a:pt x="53" y="346"/>
                  </a:lnTo>
                  <a:lnTo>
                    <a:pt x="48" y="345"/>
                  </a:lnTo>
                  <a:lnTo>
                    <a:pt x="43" y="353"/>
                  </a:lnTo>
                  <a:lnTo>
                    <a:pt x="36" y="351"/>
                  </a:lnTo>
                  <a:lnTo>
                    <a:pt x="36" y="343"/>
                  </a:lnTo>
                  <a:lnTo>
                    <a:pt x="43" y="341"/>
                  </a:lnTo>
                  <a:lnTo>
                    <a:pt x="52" y="341"/>
                  </a:lnTo>
                  <a:lnTo>
                    <a:pt x="53" y="334"/>
                  </a:lnTo>
                  <a:lnTo>
                    <a:pt x="57" y="328"/>
                  </a:lnTo>
                  <a:lnTo>
                    <a:pt x="52" y="324"/>
                  </a:lnTo>
                  <a:lnTo>
                    <a:pt x="48" y="320"/>
                  </a:lnTo>
                  <a:lnTo>
                    <a:pt x="48" y="314"/>
                  </a:lnTo>
                  <a:lnTo>
                    <a:pt x="43" y="312"/>
                  </a:lnTo>
                  <a:lnTo>
                    <a:pt x="40" y="306"/>
                  </a:lnTo>
                  <a:lnTo>
                    <a:pt x="48" y="307"/>
                  </a:lnTo>
                  <a:lnTo>
                    <a:pt x="45" y="300"/>
                  </a:lnTo>
                  <a:lnTo>
                    <a:pt x="48" y="291"/>
                  </a:lnTo>
                  <a:lnTo>
                    <a:pt x="43" y="291"/>
                  </a:lnTo>
                  <a:lnTo>
                    <a:pt x="38" y="293"/>
                  </a:lnTo>
                  <a:lnTo>
                    <a:pt x="38" y="283"/>
                  </a:lnTo>
                  <a:lnTo>
                    <a:pt x="43" y="281"/>
                  </a:lnTo>
                  <a:lnTo>
                    <a:pt x="43" y="275"/>
                  </a:lnTo>
                  <a:lnTo>
                    <a:pt x="37" y="271"/>
                  </a:lnTo>
                  <a:lnTo>
                    <a:pt x="41" y="258"/>
                  </a:lnTo>
                  <a:lnTo>
                    <a:pt x="43" y="252"/>
                  </a:lnTo>
                  <a:lnTo>
                    <a:pt x="40" y="250"/>
                  </a:lnTo>
                  <a:lnTo>
                    <a:pt x="38" y="256"/>
                  </a:lnTo>
                  <a:lnTo>
                    <a:pt x="33" y="256"/>
                  </a:lnTo>
                  <a:lnTo>
                    <a:pt x="33" y="248"/>
                  </a:lnTo>
                  <a:lnTo>
                    <a:pt x="38" y="240"/>
                  </a:lnTo>
                  <a:lnTo>
                    <a:pt x="34" y="229"/>
                  </a:lnTo>
                  <a:lnTo>
                    <a:pt x="40" y="228"/>
                  </a:lnTo>
                  <a:lnTo>
                    <a:pt x="43" y="222"/>
                  </a:lnTo>
                  <a:lnTo>
                    <a:pt x="46" y="213"/>
                  </a:lnTo>
                  <a:lnTo>
                    <a:pt x="43" y="211"/>
                  </a:lnTo>
                  <a:lnTo>
                    <a:pt x="37" y="205"/>
                  </a:lnTo>
                  <a:lnTo>
                    <a:pt x="43" y="197"/>
                  </a:lnTo>
                  <a:lnTo>
                    <a:pt x="43" y="191"/>
                  </a:lnTo>
                  <a:lnTo>
                    <a:pt x="37" y="197"/>
                  </a:lnTo>
                  <a:lnTo>
                    <a:pt x="38" y="187"/>
                  </a:lnTo>
                  <a:lnTo>
                    <a:pt x="33" y="188"/>
                  </a:lnTo>
                  <a:lnTo>
                    <a:pt x="33" y="180"/>
                  </a:lnTo>
                  <a:lnTo>
                    <a:pt x="31" y="174"/>
                  </a:lnTo>
                  <a:lnTo>
                    <a:pt x="36" y="170"/>
                  </a:lnTo>
                  <a:lnTo>
                    <a:pt x="33" y="162"/>
                  </a:lnTo>
                  <a:lnTo>
                    <a:pt x="34" y="156"/>
                  </a:lnTo>
                  <a:lnTo>
                    <a:pt x="41" y="162"/>
                  </a:lnTo>
                  <a:lnTo>
                    <a:pt x="43" y="156"/>
                  </a:lnTo>
                  <a:lnTo>
                    <a:pt x="38" y="153"/>
                  </a:lnTo>
                  <a:lnTo>
                    <a:pt x="45" y="146"/>
                  </a:lnTo>
                  <a:lnTo>
                    <a:pt x="45" y="127"/>
                  </a:lnTo>
                  <a:lnTo>
                    <a:pt x="43" y="121"/>
                  </a:lnTo>
                  <a:lnTo>
                    <a:pt x="50" y="125"/>
                  </a:lnTo>
                  <a:lnTo>
                    <a:pt x="52" y="119"/>
                  </a:lnTo>
                  <a:lnTo>
                    <a:pt x="55" y="113"/>
                  </a:lnTo>
                  <a:lnTo>
                    <a:pt x="52" y="103"/>
                  </a:lnTo>
                  <a:lnTo>
                    <a:pt x="55" y="101"/>
                  </a:lnTo>
                  <a:lnTo>
                    <a:pt x="61" y="103"/>
                  </a:lnTo>
                  <a:lnTo>
                    <a:pt x="57" y="97"/>
                  </a:lnTo>
                  <a:lnTo>
                    <a:pt x="62" y="92"/>
                  </a:lnTo>
                  <a:lnTo>
                    <a:pt x="66" y="86"/>
                  </a:lnTo>
                  <a:lnTo>
                    <a:pt x="70" y="86"/>
                  </a:lnTo>
                  <a:lnTo>
                    <a:pt x="70" y="74"/>
                  </a:lnTo>
                  <a:lnTo>
                    <a:pt x="77" y="74"/>
                  </a:lnTo>
                  <a:lnTo>
                    <a:pt x="83" y="69"/>
                  </a:lnTo>
                  <a:lnTo>
                    <a:pt x="83" y="60"/>
                  </a:lnTo>
                  <a:lnTo>
                    <a:pt x="86" y="53"/>
                  </a:lnTo>
                  <a:lnTo>
                    <a:pt x="83" y="45"/>
                  </a:lnTo>
                  <a:lnTo>
                    <a:pt x="85" y="38"/>
                  </a:lnTo>
                  <a:lnTo>
                    <a:pt x="91" y="41"/>
                  </a:lnTo>
                  <a:lnTo>
                    <a:pt x="91" y="35"/>
                  </a:lnTo>
                  <a:lnTo>
                    <a:pt x="86" y="33"/>
                  </a:lnTo>
                  <a:lnTo>
                    <a:pt x="93" y="29"/>
                  </a:lnTo>
                  <a:lnTo>
                    <a:pt x="95" y="21"/>
                  </a:lnTo>
                  <a:lnTo>
                    <a:pt x="102" y="16"/>
                  </a:lnTo>
                  <a:lnTo>
                    <a:pt x="106" y="13"/>
                  </a:lnTo>
                  <a:lnTo>
                    <a:pt x="110" y="6"/>
                  </a:lnTo>
                  <a:lnTo>
                    <a:pt x="271" y="0"/>
                  </a:lnTo>
                  <a:lnTo>
                    <a:pt x="272" y="6"/>
                  </a:lnTo>
                  <a:lnTo>
                    <a:pt x="278" y="13"/>
                  </a:lnTo>
                  <a:lnTo>
                    <a:pt x="276" y="49"/>
                  </a:lnTo>
                  <a:lnTo>
                    <a:pt x="272" y="65"/>
                  </a:lnTo>
                  <a:lnTo>
                    <a:pt x="272" y="83"/>
                  </a:lnTo>
                  <a:lnTo>
                    <a:pt x="270" y="113"/>
                  </a:lnTo>
                  <a:lnTo>
                    <a:pt x="266" y="156"/>
                  </a:lnTo>
                  <a:lnTo>
                    <a:pt x="264" y="180"/>
                  </a:lnTo>
                  <a:lnTo>
                    <a:pt x="262" y="209"/>
                  </a:lnTo>
                  <a:lnTo>
                    <a:pt x="260" y="246"/>
                  </a:lnTo>
                  <a:lnTo>
                    <a:pt x="260" y="254"/>
                  </a:lnTo>
                  <a:lnTo>
                    <a:pt x="256" y="297"/>
                  </a:lnTo>
                  <a:lnTo>
                    <a:pt x="253" y="330"/>
                  </a:lnTo>
                  <a:lnTo>
                    <a:pt x="253" y="341"/>
                  </a:lnTo>
                  <a:lnTo>
                    <a:pt x="249" y="381"/>
                  </a:lnTo>
                  <a:lnTo>
                    <a:pt x="250" y="406"/>
                  </a:lnTo>
                  <a:lnTo>
                    <a:pt x="250" y="439"/>
                  </a:lnTo>
                  <a:lnTo>
                    <a:pt x="253" y="476"/>
                  </a:lnTo>
                  <a:lnTo>
                    <a:pt x="253" y="492"/>
                  </a:lnTo>
                  <a:lnTo>
                    <a:pt x="254" y="523"/>
                  </a:lnTo>
                  <a:lnTo>
                    <a:pt x="256" y="564"/>
                  </a:lnTo>
                  <a:lnTo>
                    <a:pt x="250" y="568"/>
                  </a:lnTo>
                  <a:lnTo>
                    <a:pt x="244" y="570"/>
                  </a:lnTo>
                  <a:lnTo>
                    <a:pt x="242" y="561"/>
                  </a:lnTo>
                  <a:lnTo>
                    <a:pt x="230" y="568"/>
                  </a:lnTo>
                  <a:lnTo>
                    <a:pt x="225" y="568"/>
                  </a:lnTo>
                  <a:lnTo>
                    <a:pt x="224" y="561"/>
                  </a:lnTo>
                  <a:lnTo>
                    <a:pt x="219" y="560"/>
                  </a:lnTo>
                  <a:lnTo>
                    <a:pt x="203" y="564"/>
                  </a:lnTo>
                  <a:lnTo>
                    <a:pt x="194" y="570"/>
                  </a:lnTo>
                  <a:lnTo>
                    <a:pt x="186" y="575"/>
                  </a:lnTo>
                  <a:lnTo>
                    <a:pt x="183" y="568"/>
                  </a:lnTo>
                  <a:lnTo>
                    <a:pt x="180" y="568"/>
                  </a:lnTo>
                  <a:lnTo>
                    <a:pt x="176" y="576"/>
                  </a:lnTo>
                  <a:lnTo>
                    <a:pt x="173" y="585"/>
                  </a:lnTo>
                  <a:lnTo>
                    <a:pt x="165" y="59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0" name="Freeform 30"/>
            <p:cNvSpPr>
              <a:spLocks/>
            </p:cNvSpPr>
            <p:nvPr/>
          </p:nvSpPr>
          <p:spPr bwMode="auto">
            <a:xfrm>
              <a:off x="3128" y="1988"/>
              <a:ext cx="531" cy="571"/>
            </a:xfrm>
            <a:custGeom>
              <a:avLst/>
              <a:gdLst/>
              <a:ahLst/>
              <a:cxnLst>
                <a:cxn ang="0">
                  <a:pos x="30" y="55"/>
                </a:cxn>
                <a:cxn ang="0">
                  <a:pos x="18" y="39"/>
                </a:cxn>
                <a:cxn ang="0">
                  <a:pos x="7" y="14"/>
                </a:cxn>
                <a:cxn ang="0">
                  <a:pos x="68" y="2"/>
                </a:cxn>
                <a:cxn ang="0">
                  <a:pos x="285" y="2"/>
                </a:cxn>
                <a:cxn ang="0">
                  <a:pos x="330" y="8"/>
                </a:cxn>
                <a:cxn ang="0">
                  <a:pos x="344" y="30"/>
                </a:cxn>
                <a:cxn ang="0">
                  <a:pos x="339" y="72"/>
                </a:cxn>
                <a:cxn ang="0">
                  <a:pos x="348" y="103"/>
                </a:cxn>
                <a:cxn ang="0">
                  <a:pos x="354" y="117"/>
                </a:cxn>
                <a:cxn ang="0">
                  <a:pos x="380" y="149"/>
                </a:cxn>
                <a:cxn ang="0">
                  <a:pos x="400" y="172"/>
                </a:cxn>
                <a:cxn ang="0">
                  <a:pos x="401" y="201"/>
                </a:cxn>
                <a:cxn ang="0">
                  <a:pos x="408" y="217"/>
                </a:cxn>
                <a:cxn ang="0">
                  <a:pos x="424" y="205"/>
                </a:cxn>
                <a:cxn ang="0">
                  <a:pos x="447" y="223"/>
                </a:cxn>
                <a:cxn ang="0">
                  <a:pos x="442" y="242"/>
                </a:cxn>
                <a:cxn ang="0">
                  <a:pos x="427" y="276"/>
                </a:cxn>
                <a:cxn ang="0">
                  <a:pos x="433" y="301"/>
                </a:cxn>
                <a:cxn ang="0">
                  <a:pos x="447" y="320"/>
                </a:cxn>
                <a:cxn ang="0">
                  <a:pos x="464" y="338"/>
                </a:cxn>
                <a:cxn ang="0">
                  <a:pos x="485" y="354"/>
                </a:cxn>
                <a:cxn ang="0">
                  <a:pos x="496" y="381"/>
                </a:cxn>
                <a:cxn ang="0">
                  <a:pos x="496" y="410"/>
                </a:cxn>
                <a:cxn ang="0">
                  <a:pos x="504" y="429"/>
                </a:cxn>
                <a:cxn ang="0">
                  <a:pos x="511" y="445"/>
                </a:cxn>
                <a:cxn ang="0">
                  <a:pos x="516" y="436"/>
                </a:cxn>
                <a:cxn ang="0">
                  <a:pos x="530" y="449"/>
                </a:cxn>
                <a:cxn ang="0">
                  <a:pos x="527" y="478"/>
                </a:cxn>
                <a:cxn ang="0">
                  <a:pos x="522" y="496"/>
                </a:cxn>
                <a:cxn ang="0">
                  <a:pos x="504" y="506"/>
                </a:cxn>
                <a:cxn ang="0">
                  <a:pos x="493" y="498"/>
                </a:cxn>
                <a:cxn ang="0">
                  <a:pos x="496" y="521"/>
                </a:cxn>
                <a:cxn ang="0">
                  <a:pos x="490" y="539"/>
                </a:cxn>
                <a:cxn ang="0">
                  <a:pos x="487" y="546"/>
                </a:cxn>
                <a:cxn ang="0">
                  <a:pos x="458" y="568"/>
                </a:cxn>
                <a:cxn ang="0">
                  <a:pos x="442" y="547"/>
                </a:cxn>
                <a:cxn ang="0">
                  <a:pos x="450" y="533"/>
                </a:cxn>
                <a:cxn ang="0">
                  <a:pos x="445" y="510"/>
                </a:cxn>
                <a:cxn ang="0">
                  <a:pos x="340" y="508"/>
                </a:cxn>
                <a:cxn ang="0">
                  <a:pos x="254" y="506"/>
                </a:cxn>
                <a:cxn ang="0">
                  <a:pos x="90" y="442"/>
                </a:cxn>
                <a:cxn ang="0">
                  <a:pos x="93" y="274"/>
                </a:cxn>
                <a:cxn ang="0">
                  <a:pos x="93" y="193"/>
                </a:cxn>
                <a:cxn ang="0">
                  <a:pos x="77" y="174"/>
                </a:cxn>
                <a:cxn ang="0">
                  <a:pos x="66" y="149"/>
                </a:cxn>
                <a:cxn ang="0">
                  <a:pos x="64" y="113"/>
                </a:cxn>
                <a:cxn ang="0">
                  <a:pos x="68" y="103"/>
                </a:cxn>
                <a:cxn ang="0">
                  <a:pos x="64" y="86"/>
                </a:cxn>
                <a:cxn ang="0">
                  <a:pos x="42" y="80"/>
                </a:cxn>
              </a:cxnLst>
              <a:rect l="0" t="0" r="r" b="b"/>
              <a:pathLst>
                <a:path w="531" h="571">
                  <a:moveTo>
                    <a:pt x="35" y="73"/>
                  </a:moveTo>
                  <a:lnTo>
                    <a:pt x="30" y="68"/>
                  </a:lnTo>
                  <a:lnTo>
                    <a:pt x="31" y="61"/>
                  </a:lnTo>
                  <a:lnTo>
                    <a:pt x="30" y="55"/>
                  </a:lnTo>
                  <a:lnTo>
                    <a:pt x="25" y="51"/>
                  </a:lnTo>
                  <a:lnTo>
                    <a:pt x="23" y="45"/>
                  </a:lnTo>
                  <a:lnTo>
                    <a:pt x="19" y="43"/>
                  </a:lnTo>
                  <a:lnTo>
                    <a:pt x="18" y="39"/>
                  </a:lnTo>
                  <a:lnTo>
                    <a:pt x="13" y="36"/>
                  </a:lnTo>
                  <a:lnTo>
                    <a:pt x="13" y="30"/>
                  </a:lnTo>
                  <a:lnTo>
                    <a:pt x="12" y="23"/>
                  </a:lnTo>
                  <a:lnTo>
                    <a:pt x="7" y="14"/>
                  </a:lnTo>
                  <a:lnTo>
                    <a:pt x="4" y="12"/>
                  </a:lnTo>
                  <a:lnTo>
                    <a:pt x="2" y="8"/>
                  </a:lnTo>
                  <a:lnTo>
                    <a:pt x="0" y="4"/>
                  </a:lnTo>
                  <a:lnTo>
                    <a:pt x="68" y="2"/>
                  </a:lnTo>
                  <a:lnTo>
                    <a:pt x="90" y="4"/>
                  </a:lnTo>
                  <a:lnTo>
                    <a:pt x="159" y="4"/>
                  </a:lnTo>
                  <a:lnTo>
                    <a:pt x="175" y="2"/>
                  </a:lnTo>
                  <a:lnTo>
                    <a:pt x="285" y="2"/>
                  </a:lnTo>
                  <a:lnTo>
                    <a:pt x="303" y="0"/>
                  </a:lnTo>
                  <a:lnTo>
                    <a:pt x="322" y="2"/>
                  </a:lnTo>
                  <a:lnTo>
                    <a:pt x="324" y="6"/>
                  </a:lnTo>
                  <a:lnTo>
                    <a:pt x="330" y="8"/>
                  </a:lnTo>
                  <a:lnTo>
                    <a:pt x="331" y="14"/>
                  </a:lnTo>
                  <a:lnTo>
                    <a:pt x="336" y="18"/>
                  </a:lnTo>
                  <a:lnTo>
                    <a:pt x="339" y="24"/>
                  </a:lnTo>
                  <a:lnTo>
                    <a:pt x="344" y="30"/>
                  </a:lnTo>
                  <a:lnTo>
                    <a:pt x="339" y="47"/>
                  </a:lnTo>
                  <a:lnTo>
                    <a:pt x="339" y="51"/>
                  </a:lnTo>
                  <a:lnTo>
                    <a:pt x="338" y="57"/>
                  </a:lnTo>
                  <a:lnTo>
                    <a:pt x="339" y="72"/>
                  </a:lnTo>
                  <a:lnTo>
                    <a:pt x="342" y="76"/>
                  </a:lnTo>
                  <a:lnTo>
                    <a:pt x="344" y="84"/>
                  </a:lnTo>
                  <a:lnTo>
                    <a:pt x="342" y="92"/>
                  </a:lnTo>
                  <a:lnTo>
                    <a:pt x="348" y="103"/>
                  </a:lnTo>
                  <a:lnTo>
                    <a:pt x="349" y="107"/>
                  </a:lnTo>
                  <a:lnTo>
                    <a:pt x="349" y="111"/>
                  </a:lnTo>
                  <a:lnTo>
                    <a:pt x="352" y="113"/>
                  </a:lnTo>
                  <a:lnTo>
                    <a:pt x="354" y="117"/>
                  </a:lnTo>
                  <a:lnTo>
                    <a:pt x="362" y="126"/>
                  </a:lnTo>
                  <a:lnTo>
                    <a:pt x="365" y="130"/>
                  </a:lnTo>
                  <a:lnTo>
                    <a:pt x="371" y="143"/>
                  </a:lnTo>
                  <a:lnTo>
                    <a:pt x="380" y="149"/>
                  </a:lnTo>
                  <a:lnTo>
                    <a:pt x="383" y="149"/>
                  </a:lnTo>
                  <a:lnTo>
                    <a:pt x="386" y="153"/>
                  </a:lnTo>
                  <a:lnTo>
                    <a:pt x="393" y="162"/>
                  </a:lnTo>
                  <a:lnTo>
                    <a:pt x="400" y="172"/>
                  </a:lnTo>
                  <a:lnTo>
                    <a:pt x="400" y="182"/>
                  </a:lnTo>
                  <a:lnTo>
                    <a:pt x="401" y="186"/>
                  </a:lnTo>
                  <a:lnTo>
                    <a:pt x="400" y="193"/>
                  </a:lnTo>
                  <a:lnTo>
                    <a:pt x="401" y="201"/>
                  </a:lnTo>
                  <a:lnTo>
                    <a:pt x="404" y="207"/>
                  </a:lnTo>
                  <a:lnTo>
                    <a:pt x="404" y="211"/>
                  </a:lnTo>
                  <a:lnTo>
                    <a:pt x="406" y="215"/>
                  </a:lnTo>
                  <a:lnTo>
                    <a:pt x="408" y="217"/>
                  </a:lnTo>
                  <a:lnTo>
                    <a:pt x="413" y="215"/>
                  </a:lnTo>
                  <a:lnTo>
                    <a:pt x="417" y="209"/>
                  </a:lnTo>
                  <a:lnTo>
                    <a:pt x="421" y="205"/>
                  </a:lnTo>
                  <a:lnTo>
                    <a:pt x="424" y="205"/>
                  </a:lnTo>
                  <a:lnTo>
                    <a:pt x="431" y="209"/>
                  </a:lnTo>
                  <a:lnTo>
                    <a:pt x="438" y="209"/>
                  </a:lnTo>
                  <a:lnTo>
                    <a:pt x="445" y="217"/>
                  </a:lnTo>
                  <a:lnTo>
                    <a:pt x="447" y="223"/>
                  </a:lnTo>
                  <a:lnTo>
                    <a:pt x="445" y="228"/>
                  </a:lnTo>
                  <a:lnTo>
                    <a:pt x="443" y="228"/>
                  </a:lnTo>
                  <a:lnTo>
                    <a:pt x="442" y="231"/>
                  </a:lnTo>
                  <a:lnTo>
                    <a:pt x="442" y="242"/>
                  </a:lnTo>
                  <a:lnTo>
                    <a:pt x="443" y="248"/>
                  </a:lnTo>
                  <a:lnTo>
                    <a:pt x="435" y="260"/>
                  </a:lnTo>
                  <a:lnTo>
                    <a:pt x="433" y="269"/>
                  </a:lnTo>
                  <a:lnTo>
                    <a:pt x="427" y="276"/>
                  </a:lnTo>
                  <a:lnTo>
                    <a:pt x="426" y="283"/>
                  </a:lnTo>
                  <a:lnTo>
                    <a:pt x="427" y="293"/>
                  </a:lnTo>
                  <a:lnTo>
                    <a:pt x="427" y="297"/>
                  </a:lnTo>
                  <a:lnTo>
                    <a:pt x="433" y="301"/>
                  </a:lnTo>
                  <a:lnTo>
                    <a:pt x="436" y="307"/>
                  </a:lnTo>
                  <a:lnTo>
                    <a:pt x="442" y="313"/>
                  </a:lnTo>
                  <a:lnTo>
                    <a:pt x="444" y="313"/>
                  </a:lnTo>
                  <a:lnTo>
                    <a:pt x="447" y="320"/>
                  </a:lnTo>
                  <a:lnTo>
                    <a:pt x="457" y="326"/>
                  </a:lnTo>
                  <a:lnTo>
                    <a:pt x="461" y="326"/>
                  </a:lnTo>
                  <a:lnTo>
                    <a:pt x="458" y="330"/>
                  </a:lnTo>
                  <a:lnTo>
                    <a:pt x="464" y="338"/>
                  </a:lnTo>
                  <a:lnTo>
                    <a:pt x="470" y="336"/>
                  </a:lnTo>
                  <a:lnTo>
                    <a:pt x="478" y="344"/>
                  </a:lnTo>
                  <a:lnTo>
                    <a:pt x="482" y="346"/>
                  </a:lnTo>
                  <a:lnTo>
                    <a:pt x="485" y="354"/>
                  </a:lnTo>
                  <a:lnTo>
                    <a:pt x="496" y="363"/>
                  </a:lnTo>
                  <a:lnTo>
                    <a:pt x="496" y="366"/>
                  </a:lnTo>
                  <a:lnTo>
                    <a:pt x="494" y="375"/>
                  </a:lnTo>
                  <a:lnTo>
                    <a:pt x="496" y="381"/>
                  </a:lnTo>
                  <a:lnTo>
                    <a:pt x="501" y="391"/>
                  </a:lnTo>
                  <a:lnTo>
                    <a:pt x="502" y="402"/>
                  </a:lnTo>
                  <a:lnTo>
                    <a:pt x="496" y="406"/>
                  </a:lnTo>
                  <a:lnTo>
                    <a:pt x="496" y="410"/>
                  </a:lnTo>
                  <a:lnTo>
                    <a:pt x="499" y="414"/>
                  </a:lnTo>
                  <a:lnTo>
                    <a:pt x="499" y="418"/>
                  </a:lnTo>
                  <a:lnTo>
                    <a:pt x="501" y="424"/>
                  </a:lnTo>
                  <a:lnTo>
                    <a:pt x="504" y="429"/>
                  </a:lnTo>
                  <a:lnTo>
                    <a:pt x="504" y="432"/>
                  </a:lnTo>
                  <a:lnTo>
                    <a:pt x="504" y="436"/>
                  </a:lnTo>
                  <a:lnTo>
                    <a:pt x="508" y="441"/>
                  </a:lnTo>
                  <a:lnTo>
                    <a:pt x="511" y="445"/>
                  </a:lnTo>
                  <a:lnTo>
                    <a:pt x="514" y="445"/>
                  </a:lnTo>
                  <a:lnTo>
                    <a:pt x="512" y="439"/>
                  </a:lnTo>
                  <a:lnTo>
                    <a:pt x="512" y="435"/>
                  </a:lnTo>
                  <a:lnTo>
                    <a:pt x="516" y="436"/>
                  </a:lnTo>
                  <a:lnTo>
                    <a:pt x="522" y="445"/>
                  </a:lnTo>
                  <a:lnTo>
                    <a:pt x="524" y="447"/>
                  </a:lnTo>
                  <a:lnTo>
                    <a:pt x="527" y="447"/>
                  </a:lnTo>
                  <a:lnTo>
                    <a:pt x="530" y="449"/>
                  </a:lnTo>
                  <a:lnTo>
                    <a:pt x="528" y="459"/>
                  </a:lnTo>
                  <a:lnTo>
                    <a:pt x="524" y="466"/>
                  </a:lnTo>
                  <a:lnTo>
                    <a:pt x="524" y="469"/>
                  </a:lnTo>
                  <a:lnTo>
                    <a:pt x="527" y="478"/>
                  </a:lnTo>
                  <a:lnTo>
                    <a:pt x="526" y="484"/>
                  </a:lnTo>
                  <a:lnTo>
                    <a:pt x="523" y="488"/>
                  </a:lnTo>
                  <a:lnTo>
                    <a:pt x="522" y="492"/>
                  </a:lnTo>
                  <a:lnTo>
                    <a:pt x="522" y="496"/>
                  </a:lnTo>
                  <a:lnTo>
                    <a:pt x="518" y="500"/>
                  </a:lnTo>
                  <a:lnTo>
                    <a:pt x="512" y="492"/>
                  </a:lnTo>
                  <a:lnTo>
                    <a:pt x="510" y="490"/>
                  </a:lnTo>
                  <a:lnTo>
                    <a:pt x="504" y="506"/>
                  </a:lnTo>
                  <a:lnTo>
                    <a:pt x="502" y="510"/>
                  </a:lnTo>
                  <a:lnTo>
                    <a:pt x="499" y="513"/>
                  </a:lnTo>
                  <a:lnTo>
                    <a:pt x="499" y="502"/>
                  </a:lnTo>
                  <a:lnTo>
                    <a:pt x="493" y="498"/>
                  </a:lnTo>
                  <a:lnTo>
                    <a:pt x="496" y="504"/>
                  </a:lnTo>
                  <a:lnTo>
                    <a:pt x="493" y="508"/>
                  </a:lnTo>
                  <a:lnTo>
                    <a:pt x="493" y="514"/>
                  </a:lnTo>
                  <a:lnTo>
                    <a:pt x="496" y="521"/>
                  </a:lnTo>
                  <a:lnTo>
                    <a:pt x="493" y="525"/>
                  </a:lnTo>
                  <a:lnTo>
                    <a:pt x="487" y="527"/>
                  </a:lnTo>
                  <a:lnTo>
                    <a:pt x="491" y="536"/>
                  </a:lnTo>
                  <a:lnTo>
                    <a:pt x="490" y="539"/>
                  </a:lnTo>
                  <a:lnTo>
                    <a:pt x="487" y="537"/>
                  </a:lnTo>
                  <a:lnTo>
                    <a:pt x="484" y="537"/>
                  </a:lnTo>
                  <a:lnTo>
                    <a:pt x="481" y="539"/>
                  </a:lnTo>
                  <a:lnTo>
                    <a:pt x="487" y="546"/>
                  </a:lnTo>
                  <a:lnTo>
                    <a:pt x="486" y="558"/>
                  </a:lnTo>
                  <a:lnTo>
                    <a:pt x="481" y="562"/>
                  </a:lnTo>
                  <a:lnTo>
                    <a:pt x="478" y="568"/>
                  </a:lnTo>
                  <a:lnTo>
                    <a:pt x="458" y="568"/>
                  </a:lnTo>
                  <a:lnTo>
                    <a:pt x="433" y="570"/>
                  </a:lnTo>
                  <a:lnTo>
                    <a:pt x="427" y="568"/>
                  </a:lnTo>
                  <a:lnTo>
                    <a:pt x="435" y="554"/>
                  </a:lnTo>
                  <a:lnTo>
                    <a:pt x="442" y="547"/>
                  </a:lnTo>
                  <a:lnTo>
                    <a:pt x="442" y="543"/>
                  </a:lnTo>
                  <a:lnTo>
                    <a:pt x="445" y="541"/>
                  </a:lnTo>
                  <a:lnTo>
                    <a:pt x="447" y="536"/>
                  </a:lnTo>
                  <a:lnTo>
                    <a:pt x="450" y="533"/>
                  </a:lnTo>
                  <a:lnTo>
                    <a:pt x="451" y="525"/>
                  </a:lnTo>
                  <a:lnTo>
                    <a:pt x="451" y="521"/>
                  </a:lnTo>
                  <a:lnTo>
                    <a:pt x="447" y="519"/>
                  </a:lnTo>
                  <a:lnTo>
                    <a:pt x="445" y="510"/>
                  </a:lnTo>
                  <a:lnTo>
                    <a:pt x="443" y="506"/>
                  </a:lnTo>
                  <a:lnTo>
                    <a:pt x="366" y="506"/>
                  </a:lnTo>
                  <a:lnTo>
                    <a:pt x="344" y="508"/>
                  </a:lnTo>
                  <a:lnTo>
                    <a:pt x="340" y="508"/>
                  </a:lnTo>
                  <a:lnTo>
                    <a:pt x="324" y="506"/>
                  </a:lnTo>
                  <a:lnTo>
                    <a:pt x="289" y="508"/>
                  </a:lnTo>
                  <a:lnTo>
                    <a:pt x="286" y="508"/>
                  </a:lnTo>
                  <a:lnTo>
                    <a:pt x="254" y="506"/>
                  </a:lnTo>
                  <a:lnTo>
                    <a:pt x="91" y="506"/>
                  </a:lnTo>
                  <a:lnTo>
                    <a:pt x="90" y="484"/>
                  </a:lnTo>
                  <a:lnTo>
                    <a:pt x="91" y="473"/>
                  </a:lnTo>
                  <a:lnTo>
                    <a:pt x="90" y="442"/>
                  </a:lnTo>
                  <a:lnTo>
                    <a:pt x="90" y="404"/>
                  </a:lnTo>
                  <a:lnTo>
                    <a:pt x="91" y="400"/>
                  </a:lnTo>
                  <a:lnTo>
                    <a:pt x="91" y="316"/>
                  </a:lnTo>
                  <a:lnTo>
                    <a:pt x="93" y="274"/>
                  </a:lnTo>
                  <a:lnTo>
                    <a:pt x="91" y="264"/>
                  </a:lnTo>
                  <a:lnTo>
                    <a:pt x="93" y="231"/>
                  </a:lnTo>
                  <a:lnTo>
                    <a:pt x="91" y="220"/>
                  </a:lnTo>
                  <a:lnTo>
                    <a:pt x="93" y="193"/>
                  </a:lnTo>
                  <a:lnTo>
                    <a:pt x="94" y="180"/>
                  </a:lnTo>
                  <a:lnTo>
                    <a:pt x="88" y="176"/>
                  </a:lnTo>
                  <a:lnTo>
                    <a:pt x="82" y="178"/>
                  </a:lnTo>
                  <a:lnTo>
                    <a:pt x="77" y="174"/>
                  </a:lnTo>
                  <a:lnTo>
                    <a:pt x="73" y="166"/>
                  </a:lnTo>
                  <a:lnTo>
                    <a:pt x="70" y="158"/>
                  </a:lnTo>
                  <a:lnTo>
                    <a:pt x="70" y="152"/>
                  </a:lnTo>
                  <a:lnTo>
                    <a:pt x="66" y="149"/>
                  </a:lnTo>
                  <a:lnTo>
                    <a:pt x="62" y="143"/>
                  </a:lnTo>
                  <a:lnTo>
                    <a:pt x="53" y="133"/>
                  </a:lnTo>
                  <a:lnTo>
                    <a:pt x="58" y="117"/>
                  </a:lnTo>
                  <a:lnTo>
                    <a:pt x="64" y="113"/>
                  </a:lnTo>
                  <a:lnTo>
                    <a:pt x="64" y="107"/>
                  </a:lnTo>
                  <a:lnTo>
                    <a:pt x="69" y="108"/>
                  </a:lnTo>
                  <a:lnTo>
                    <a:pt x="72" y="107"/>
                  </a:lnTo>
                  <a:lnTo>
                    <a:pt x="68" y="103"/>
                  </a:lnTo>
                  <a:lnTo>
                    <a:pt x="70" y="103"/>
                  </a:lnTo>
                  <a:lnTo>
                    <a:pt x="70" y="92"/>
                  </a:lnTo>
                  <a:lnTo>
                    <a:pt x="65" y="92"/>
                  </a:lnTo>
                  <a:lnTo>
                    <a:pt x="64" y="86"/>
                  </a:lnTo>
                  <a:lnTo>
                    <a:pt x="60" y="88"/>
                  </a:lnTo>
                  <a:lnTo>
                    <a:pt x="52" y="92"/>
                  </a:lnTo>
                  <a:lnTo>
                    <a:pt x="44" y="84"/>
                  </a:lnTo>
                  <a:lnTo>
                    <a:pt x="42" y="80"/>
                  </a:lnTo>
                  <a:lnTo>
                    <a:pt x="35" y="7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1" name="Freeform 31"/>
            <p:cNvSpPr>
              <a:spLocks/>
            </p:cNvSpPr>
            <p:nvPr/>
          </p:nvSpPr>
          <p:spPr bwMode="auto">
            <a:xfrm>
              <a:off x="1528" y="956"/>
              <a:ext cx="949" cy="571"/>
            </a:xfrm>
            <a:custGeom>
              <a:avLst/>
              <a:gdLst/>
              <a:ahLst/>
              <a:cxnLst>
                <a:cxn ang="0">
                  <a:pos x="388" y="554"/>
                </a:cxn>
                <a:cxn ang="0">
                  <a:pos x="379" y="539"/>
                </a:cxn>
                <a:cxn ang="0">
                  <a:pos x="372" y="526"/>
                </a:cxn>
                <a:cxn ang="0">
                  <a:pos x="361" y="528"/>
                </a:cxn>
                <a:cxn ang="0">
                  <a:pos x="358" y="539"/>
                </a:cxn>
                <a:cxn ang="0">
                  <a:pos x="352" y="548"/>
                </a:cxn>
                <a:cxn ang="0">
                  <a:pos x="331" y="548"/>
                </a:cxn>
                <a:cxn ang="0">
                  <a:pos x="306" y="552"/>
                </a:cxn>
                <a:cxn ang="0">
                  <a:pos x="292" y="560"/>
                </a:cxn>
                <a:cxn ang="0">
                  <a:pos x="264" y="554"/>
                </a:cxn>
                <a:cxn ang="0">
                  <a:pos x="254" y="570"/>
                </a:cxn>
                <a:cxn ang="0">
                  <a:pos x="244" y="564"/>
                </a:cxn>
                <a:cxn ang="0">
                  <a:pos x="234" y="542"/>
                </a:cxn>
                <a:cxn ang="0">
                  <a:pos x="222" y="516"/>
                </a:cxn>
                <a:cxn ang="0">
                  <a:pos x="212" y="517"/>
                </a:cxn>
                <a:cxn ang="0">
                  <a:pos x="202" y="500"/>
                </a:cxn>
                <a:cxn ang="0">
                  <a:pos x="200" y="478"/>
                </a:cxn>
                <a:cxn ang="0">
                  <a:pos x="183" y="449"/>
                </a:cxn>
                <a:cxn ang="0">
                  <a:pos x="176" y="427"/>
                </a:cxn>
                <a:cxn ang="0">
                  <a:pos x="170" y="414"/>
                </a:cxn>
                <a:cxn ang="0">
                  <a:pos x="156" y="419"/>
                </a:cxn>
                <a:cxn ang="0">
                  <a:pos x="140" y="436"/>
                </a:cxn>
                <a:cxn ang="0">
                  <a:pos x="126" y="425"/>
                </a:cxn>
                <a:cxn ang="0">
                  <a:pos x="122" y="413"/>
                </a:cxn>
                <a:cxn ang="0">
                  <a:pos x="119" y="398"/>
                </a:cxn>
                <a:cxn ang="0">
                  <a:pos x="132" y="386"/>
                </a:cxn>
                <a:cxn ang="0">
                  <a:pos x="126" y="372"/>
                </a:cxn>
                <a:cxn ang="0">
                  <a:pos x="126" y="359"/>
                </a:cxn>
                <a:cxn ang="0">
                  <a:pos x="126" y="349"/>
                </a:cxn>
                <a:cxn ang="0">
                  <a:pos x="126" y="337"/>
                </a:cxn>
                <a:cxn ang="0">
                  <a:pos x="134" y="308"/>
                </a:cxn>
                <a:cxn ang="0">
                  <a:pos x="134" y="290"/>
                </a:cxn>
                <a:cxn ang="0">
                  <a:pos x="120" y="292"/>
                </a:cxn>
                <a:cxn ang="0">
                  <a:pos x="112" y="287"/>
                </a:cxn>
                <a:cxn ang="0">
                  <a:pos x="99" y="286"/>
                </a:cxn>
                <a:cxn ang="0">
                  <a:pos x="91" y="271"/>
                </a:cxn>
                <a:cxn ang="0">
                  <a:pos x="81" y="250"/>
                </a:cxn>
                <a:cxn ang="0">
                  <a:pos x="60" y="224"/>
                </a:cxn>
                <a:cxn ang="0">
                  <a:pos x="40" y="206"/>
                </a:cxn>
                <a:cxn ang="0">
                  <a:pos x="30" y="191"/>
                </a:cxn>
                <a:cxn ang="0">
                  <a:pos x="26" y="179"/>
                </a:cxn>
                <a:cxn ang="0">
                  <a:pos x="24" y="162"/>
                </a:cxn>
                <a:cxn ang="0">
                  <a:pos x="13" y="148"/>
                </a:cxn>
                <a:cxn ang="0">
                  <a:pos x="0" y="2"/>
                </a:cxn>
                <a:cxn ang="0">
                  <a:pos x="806" y="0"/>
                </a:cxn>
                <a:cxn ang="0">
                  <a:pos x="932" y="0"/>
                </a:cxn>
                <a:cxn ang="0">
                  <a:pos x="948" y="77"/>
                </a:cxn>
                <a:cxn ang="0">
                  <a:pos x="948" y="386"/>
                </a:cxn>
                <a:cxn ang="0">
                  <a:pos x="654" y="493"/>
                </a:cxn>
                <a:cxn ang="0">
                  <a:pos x="588" y="495"/>
                </a:cxn>
              </a:cxnLst>
              <a:rect l="0" t="0" r="r" b="b"/>
              <a:pathLst>
                <a:path w="949" h="571">
                  <a:moveTo>
                    <a:pt x="394" y="556"/>
                  </a:moveTo>
                  <a:lnTo>
                    <a:pt x="391" y="556"/>
                  </a:lnTo>
                  <a:lnTo>
                    <a:pt x="388" y="554"/>
                  </a:lnTo>
                  <a:lnTo>
                    <a:pt x="388" y="550"/>
                  </a:lnTo>
                  <a:lnTo>
                    <a:pt x="381" y="544"/>
                  </a:lnTo>
                  <a:lnTo>
                    <a:pt x="379" y="539"/>
                  </a:lnTo>
                  <a:lnTo>
                    <a:pt x="381" y="538"/>
                  </a:lnTo>
                  <a:lnTo>
                    <a:pt x="377" y="536"/>
                  </a:lnTo>
                  <a:lnTo>
                    <a:pt x="372" y="526"/>
                  </a:lnTo>
                  <a:lnTo>
                    <a:pt x="369" y="523"/>
                  </a:lnTo>
                  <a:lnTo>
                    <a:pt x="364" y="528"/>
                  </a:lnTo>
                  <a:lnTo>
                    <a:pt x="361" y="528"/>
                  </a:lnTo>
                  <a:lnTo>
                    <a:pt x="361" y="534"/>
                  </a:lnTo>
                  <a:lnTo>
                    <a:pt x="358" y="536"/>
                  </a:lnTo>
                  <a:lnTo>
                    <a:pt x="358" y="539"/>
                  </a:lnTo>
                  <a:lnTo>
                    <a:pt x="362" y="548"/>
                  </a:lnTo>
                  <a:lnTo>
                    <a:pt x="361" y="550"/>
                  </a:lnTo>
                  <a:lnTo>
                    <a:pt x="352" y="548"/>
                  </a:lnTo>
                  <a:lnTo>
                    <a:pt x="347" y="548"/>
                  </a:lnTo>
                  <a:lnTo>
                    <a:pt x="335" y="552"/>
                  </a:lnTo>
                  <a:lnTo>
                    <a:pt x="331" y="548"/>
                  </a:lnTo>
                  <a:lnTo>
                    <a:pt x="314" y="550"/>
                  </a:lnTo>
                  <a:lnTo>
                    <a:pt x="311" y="550"/>
                  </a:lnTo>
                  <a:lnTo>
                    <a:pt x="306" y="552"/>
                  </a:lnTo>
                  <a:lnTo>
                    <a:pt x="301" y="546"/>
                  </a:lnTo>
                  <a:lnTo>
                    <a:pt x="292" y="550"/>
                  </a:lnTo>
                  <a:lnTo>
                    <a:pt x="292" y="560"/>
                  </a:lnTo>
                  <a:lnTo>
                    <a:pt x="287" y="562"/>
                  </a:lnTo>
                  <a:lnTo>
                    <a:pt x="284" y="558"/>
                  </a:lnTo>
                  <a:lnTo>
                    <a:pt x="264" y="554"/>
                  </a:lnTo>
                  <a:lnTo>
                    <a:pt x="257" y="558"/>
                  </a:lnTo>
                  <a:lnTo>
                    <a:pt x="254" y="564"/>
                  </a:lnTo>
                  <a:lnTo>
                    <a:pt x="254" y="570"/>
                  </a:lnTo>
                  <a:lnTo>
                    <a:pt x="253" y="570"/>
                  </a:lnTo>
                  <a:lnTo>
                    <a:pt x="249" y="567"/>
                  </a:lnTo>
                  <a:lnTo>
                    <a:pt x="244" y="564"/>
                  </a:lnTo>
                  <a:lnTo>
                    <a:pt x="238" y="558"/>
                  </a:lnTo>
                  <a:lnTo>
                    <a:pt x="240" y="552"/>
                  </a:lnTo>
                  <a:lnTo>
                    <a:pt x="234" y="542"/>
                  </a:lnTo>
                  <a:lnTo>
                    <a:pt x="236" y="538"/>
                  </a:lnTo>
                  <a:lnTo>
                    <a:pt x="229" y="523"/>
                  </a:lnTo>
                  <a:lnTo>
                    <a:pt x="222" y="516"/>
                  </a:lnTo>
                  <a:lnTo>
                    <a:pt x="216" y="520"/>
                  </a:lnTo>
                  <a:lnTo>
                    <a:pt x="212" y="520"/>
                  </a:lnTo>
                  <a:lnTo>
                    <a:pt x="212" y="517"/>
                  </a:lnTo>
                  <a:lnTo>
                    <a:pt x="210" y="516"/>
                  </a:lnTo>
                  <a:lnTo>
                    <a:pt x="206" y="509"/>
                  </a:lnTo>
                  <a:lnTo>
                    <a:pt x="202" y="500"/>
                  </a:lnTo>
                  <a:lnTo>
                    <a:pt x="206" y="499"/>
                  </a:lnTo>
                  <a:lnTo>
                    <a:pt x="206" y="486"/>
                  </a:lnTo>
                  <a:lnTo>
                    <a:pt x="200" y="478"/>
                  </a:lnTo>
                  <a:lnTo>
                    <a:pt x="195" y="476"/>
                  </a:lnTo>
                  <a:lnTo>
                    <a:pt x="184" y="458"/>
                  </a:lnTo>
                  <a:lnTo>
                    <a:pt x="183" y="449"/>
                  </a:lnTo>
                  <a:lnTo>
                    <a:pt x="181" y="437"/>
                  </a:lnTo>
                  <a:lnTo>
                    <a:pt x="181" y="429"/>
                  </a:lnTo>
                  <a:lnTo>
                    <a:pt x="176" y="427"/>
                  </a:lnTo>
                  <a:lnTo>
                    <a:pt x="178" y="421"/>
                  </a:lnTo>
                  <a:lnTo>
                    <a:pt x="176" y="419"/>
                  </a:lnTo>
                  <a:lnTo>
                    <a:pt x="170" y="414"/>
                  </a:lnTo>
                  <a:lnTo>
                    <a:pt x="167" y="406"/>
                  </a:lnTo>
                  <a:lnTo>
                    <a:pt x="162" y="406"/>
                  </a:lnTo>
                  <a:lnTo>
                    <a:pt x="156" y="419"/>
                  </a:lnTo>
                  <a:lnTo>
                    <a:pt x="149" y="427"/>
                  </a:lnTo>
                  <a:lnTo>
                    <a:pt x="144" y="427"/>
                  </a:lnTo>
                  <a:lnTo>
                    <a:pt x="140" y="436"/>
                  </a:lnTo>
                  <a:lnTo>
                    <a:pt x="134" y="437"/>
                  </a:lnTo>
                  <a:lnTo>
                    <a:pt x="126" y="429"/>
                  </a:lnTo>
                  <a:lnTo>
                    <a:pt x="126" y="425"/>
                  </a:lnTo>
                  <a:lnTo>
                    <a:pt x="119" y="425"/>
                  </a:lnTo>
                  <a:lnTo>
                    <a:pt x="117" y="417"/>
                  </a:lnTo>
                  <a:lnTo>
                    <a:pt x="122" y="413"/>
                  </a:lnTo>
                  <a:lnTo>
                    <a:pt x="122" y="408"/>
                  </a:lnTo>
                  <a:lnTo>
                    <a:pt x="120" y="404"/>
                  </a:lnTo>
                  <a:lnTo>
                    <a:pt x="119" y="398"/>
                  </a:lnTo>
                  <a:lnTo>
                    <a:pt x="120" y="394"/>
                  </a:lnTo>
                  <a:lnTo>
                    <a:pt x="124" y="390"/>
                  </a:lnTo>
                  <a:lnTo>
                    <a:pt x="132" y="386"/>
                  </a:lnTo>
                  <a:lnTo>
                    <a:pt x="130" y="380"/>
                  </a:lnTo>
                  <a:lnTo>
                    <a:pt x="130" y="374"/>
                  </a:lnTo>
                  <a:lnTo>
                    <a:pt x="126" y="372"/>
                  </a:lnTo>
                  <a:lnTo>
                    <a:pt x="122" y="366"/>
                  </a:lnTo>
                  <a:lnTo>
                    <a:pt x="126" y="362"/>
                  </a:lnTo>
                  <a:lnTo>
                    <a:pt x="126" y="359"/>
                  </a:lnTo>
                  <a:lnTo>
                    <a:pt x="121" y="355"/>
                  </a:lnTo>
                  <a:lnTo>
                    <a:pt x="121" y="351"/>
                  </a:lnTo>
                  <a:lnTo>
                    <a:pt x="126" y="349"/>
                  </a:lnTo>
                  <a:lnTo>
                    <a:pt x="126" y="345"/>
                  </a:lnTo>
                  <a:lnTo>
                    <a:pt x="126" y="339"/>
                  </a:lnTo>
                  <a:lnTo>
                    <a:pt x="126" y="337"/>
                  </a:lnTo>
                  <a:lnTo>
                    <a:pt x="132" y="318"/>
                  </a:lnTo>
                  <a:lnTo>
                    <a:pt x="131" y="310"/>
                  </a:lnTo>
                  <a:lnTo>
                    <a:pt x="134" y="308"/>
                  </a:lnTo>
                  <a:lnTo>
                    <a:pt x="134" y="302"/>
                  </a:lnTo>
                  <a:lnTo>
                    <a:pt x="136" y="292"/>
                  </a:lnTo>
                  <a:lnTo>
                    <a:pt x="134" y="290"/>
                  </a:lnTo>
                  <a:lnTo>
                    <a:pt x="131" y="290"/>
                  </a:lnTo>
                  <a:lnTo>
                    <a:pt x="126" y="292"/>
                  </a:lnTo>
                  <a:lnTo>
                    <a:pt x="120" y="292"/>
                  </a:lnTo>
                  <a:lnTo>
                    <a:pt x="114" y="294"/>
                  </a:lnTo>
                  <a:lnTo>
                    <a:pt x="112" y="292"/>
                  </a:lnTo>
                  <a:lnTo>
                    <a:pt x="112" y="287"/>
                  </a:lnTo>
                  <a:lnTo>
                    <a:pt x="110" y="279"/>
                  </a:lnTo>
                  <a:lnTo>
                    <a:pt x="103" y="286"/>
                  </a:lnTo>
                  <a:lnTo>
                    <a:pt x="99" y="286"/>
                  </a:lnTo>
                  <a:lnTo>
                    <a:pt x="100" y="279"/>
                  </a:lnTo>
                  <a:lnTo>
                    <a:pt x="95" y="273"/>
                  </a:lnTo>
                  <a:lnTo>
                    <a:pt x="91" y="271"/>
                  </a:lnTo>
                  <a:lnTo>
                    <a:pt x="87" y="267"/>
                  </a:lnTo>
                  <a:lnTo>
                    <a:pt x="87" y="259"/>
                  </a:lnTo>
                  <a:lnTo>
                    <a:pt x="81" y="250"/>
                  </a:lnTo>
                  <a:lnTo>
                    <a:pt x="77" y="247"/>
                  </a:lnTo>
                  <a:lnTo>
                    <a:pt x="70" y="234"/>
                  </a:lnTo>
                  <a:lnTo>
                    <a:pt x="60" y="224"/>
                  </a:lnTo>
                  <a:lnTo>
                    <a:pt x="57" y="218"/>
                  </a:lnTo>
                  <a:lnTo>
                    <a:pt x="42" y="211"/>
                  </a:lnTo>
                  <a:lnTo>
                    <a:pt x="40" y="206"/>
                  </a:lnTo>
                  <a:lnTo>
                    <a:pt x="37" y="203"/>
                  </a:lnTo>
                  <a:lnTo>
                    <a:pt x="24" y="195"/>
                  </a:lnTo>
                  <a:lnTo>
                    <a:pt x="30" y="191"/>
                  </a:lnTo>
                  <a:lnTo>
                    <a:pt x="30" y="189"/>
                  </a:lnTo>
                  <a:lnTo>
                    <a:pt x="24" y="181"/>
                  </a:lnTo>
                  <a:lnTo>
                    <a:pt x="26" y="179"/>
                  </a:lnTo>
                  <a:lnTo>
                    <a:pt x="28" y="173"/>
                  </a:lnTo>
                  <a:lnTo>
                    <a:pt x="24" y="169"/>
                  </a:lnTo>
                  <a:lnTo>
                    <a:pt x="24" y="162"/>
                  </a:lnTo>
                  <a:lnTo>
                    <a:pt x="20" y="157"/>
                  </a:lnTo>
                  <a:lnTo>
                    <a:pt x="16" y="154"/>
                  </a:lnTo>
                  <a:lnTo>
                    <a:pt x="13" y="148"/>
                  </a:lnTo>
                  <a:lnTo>
                    <a:pt x="2" y="130"/>
                  </a:lnTo>
                  <a:lnTo>
                    <a:pt x="0" y="126"/>
                  </a:lnTo>
                  <a:lnTo>
                    <a:pt x="0" y="2"/>
                  </a:lnTo>
                  <a:lnTo>
                    <a:pt x="725" y="2"/>
                  </a:lnTo>
                  <a:lnTo>
                    <a:pt x="742" y="0"/>
                  </a:lnTo>
                  <a:lnTo>
                    <a:pt x="806" y="0"/>
                  </a:lnTo>
                  <a:lnTo>
                    <a:pt x="823" y="2"/>
                  </a:lnTo>
                  <a:lnTo>
                    <a:pt x="841" y="0"/>
                  </a:lnTo>
                  <a:lnTo>
                    <a:pt x="932" y="0"/>
                  </a:lnTo>
                  <a:lnTo>
                    <a:pt x="948" y="2"/>
                  </a:lnTo>
                  <a:lnTo>
                    <a:pt x="947" y="46"/>
                  </a:lnTo>
                  <a:lnTo>
                    <a:pt x="948" y="77"/>
                  </a:lnTo>
                  <a:lnTo>
                    <a:pt x="948" y="337"/>
                  </a:lnTo>
                  <a:lnTo>
                    <a:pt x="947" y="378"/>
                  </a:lnTo>
                  <a:lnTo>
                    <a:pt x="948" y="386"/>
                  </a:lnTo>
                  <a:lnTo>
                    <a:pt x="947" y="468"/>
                  </a:lnTo>
                  <a:lnTo>
                    <a:pt x="947" y="493"/>
                  </a:lnTo>
                  <a:lnTo>
                    <a:pt x="654" y="493"/>
                  </a:lnTo>
                  <a:lnTo>
                    <a:pt x="642" y="495"/>
                  </a:lnTo>
                  <a:lnTo>
                    <a:pt x="614" y="493"/>
                  </a:lnTo>
                  <a:lnTo>
                    <a:pt x="588" y="495"/>
                  </a:lnTo>
                  <a:lnTo>
                    <a:pt x="396" y="495"/>
                  </a:lnTo>
                  <a:lnTo>
                    <a:pt x="394" y="55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2" name="Freeform 32"/>
            <p:cNvSpPr>
              <a:spLocks/>
            </p:cNvSpPr>
            <p:nvPr/>
          </p:nvSpPr>
          <p:spPr bwMode="auto">
            <a:xfrm>
              <a:off x="2475" y="1695"/>
              <a:ext cx="689" cy="37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3" y="1"/>
                </a:cxn>
                <a:cxn ang="0">
                  <a:pos x="157" y="1"/>
                </a:cxn>
                <a:cxn ang="0">
                  <a:pos x="357" y="0"/>
                </a:cxn>
                <a:cxn ang="0">
                  <a:pos x="438" y="0"/>
                </a:cxn>
                <a:cxn ang="0">
                  <a:pos x="440" y="4"/>
                </a:cxn>
                <a:cxn ang="0">
                  <a:pos x="445" y="9"/>
                </a:cxn>
                <a:cxn ang="0">
                  <a:pos x="454" y="16"/>
                </a:cxn>
                <a:cxn ang="0">
                  <a:pos x="458" y="18"/>
                </a:cxn>
                <a:cxn ang="0">
                  <a:pos x="467" y="24"/>
                </a:cxn>
                <a:cxn ang="0">
                  <a:pos x="476" y="28"/>
                </a:cxn>
                <a:cxn ang="0">
                  <a:pos x="486" y="26"/>
                </a:cxn>
                <a:cxn ang="0">
                  <a:pos x="493" y="21"/>
                </a:cxn>
                <a:cxn ang="0">
                  <a:pos x="498" y="21"/>
                </a:cxn>
                <a:cxn ang="0">
                  <a:pos x="505" y="23"/>
                </a:cxn>
                <a:cxn ang="0">
                  <a:pos x="525" y="21"/>
                </a:cxn>
                <a:cxn ang="0">
                  <a:pos x="533" y="18"/>
                </a:cxn>
                <a:cxn ang="0">
                  <a:pos x="539" y="23"/>
                </a:cxn>
                <a:cxn ang="0">
                  <a:pos x="542" y="24"/>
                </a:cxn>
                <a:cxn ang="0">
                  <a:pos x="551" y="31"/>
                </a:cxn>
                <a:cxn ang="0">
                  <a:pos x="560" y="35"/>
                </a:cxn>
                <a:cxn ang="0">
                  <a:pos x="567" y="37"/>
                </a:cxn>
                <a:cxn ang="0">
                  <a:pos x="573" y="41"/>
                </a:cxn>
                <a:cxn ang="0">
                  <a:pos x="579" y="49"/>
                </a:cxn>
                <a:cxn ang="0">
                  <a:pos x="588" y="61"/>
                </a:cxn>
                <a:cxn ang="0">
                  <a:pos x="593" y="63"/>
                </a:cxn>
                <a:cxn ang="0">
                  <a:pos x="602" y="65"/>
                </a:cxn>
                <a:cxn ang="0">
                  <a:pos x="605" y="74"/>
                </a:cxn>
                <a:cxn ang="0">
                  <a:pos x="604" y="83"/>
                </a:cxn>
                <a:cxn ang="0">
                  <a:pos x="611" y="100"/>
                </a:cxn>
                <a:cxn ang="0">
                  <a:pos x="613" y="108"/>
                </a:cxn>
                <a:cxn ang="0">
                  <a:pos x="618" y="119"/>
                </a:cxn>
                <a:cxn ang="0">
                  <a:pos x="620" y="123"/>
                </a:cxn>
                <a:cxn ang="0">
                  <a:pos x="623" y="135"/>
                </a:cxn>
                <a:cxn ang="0">
                  <a:pos x="629" y="145"/>
                </a:cxn>
                <a:cxn ang="0">
                  <a:pos x="626" y="160"/>
                </a:cxn>
                <a:cxn ang="0">
                  <a:pos x="630" y="170"/>
                </a:cxn>
                <a:cxn ang="0">
                  <a:pos x="632" y="172"/>
                </a:cxn>
                <a:cxn ang="0">
                  <a:pos x="629" y="180"/>
                </a:cxn>
                <a:cxn ang="0">
                  <a:pos x="635" y="184"/>
                </a:cxn>
                <a:cxn ang="0">
                  <a:pos x="641" y="190"/>
                </a:cxn>
                <a:cxn ang="0">
                  <a:pos x="641" y="205"/>
                </a:cxn>
                <a:cxn ang="0">
                  <a:pos x="646" y="207"/>
                </a:cxn>
                <a:cxn ang="0">
                  <a:pos x="643" y="215"/>
                </a:cxn>
                <a:cxn ang="0">
                  <a:pos x="645" y="225"/>
                </a:cxn>
                <a:cxn ang="0">
                  <a:pos x="646" y="231"/>
                </a:cxn>
                <a:cxn ang="0">
                  <a:pos x="646" y="237"/>
                </a:cxn>
                <a:cxn ang="0">
                  <a:pos x="649" y="252"/>
                </a:cxn>
                <a:cxn ang="0">
                  <a:pos x="647" y="264"/>
                </a:cxn>
                <a:cxn ang="0">
                  <a:pos x="646" y="275"/>
                </a:cxn>
                <a:cxn ang="0">
                  <a:pos x="648" y="285"/>
                </a:cxn>
                <a:cxn ang="0">
                  <a:pos x="655" y="295"/>
                </a:cxn>
                <a:cxn ang="0">
                  <a:pos x="655" y="301"/>
                </a:cxn>
                <a:cxn ang="0">
                  <a:pos x="660" y="307"/>
                </a:cxn>
                <a:cxn ang="0">
                  <a:pos x="666" y="323"/>
                </a:cxn>
                <a:cxn ang="0">
                  <a:pos x="671" y="332"/>
                </a:cxn>
                <a:cxn ang="0">
                  <a:pos x="676" y="338"/>
                </a:cxn>
                <a:cxn ang="0">
                  <a:pos x="683" y="348"/>
                </a:cxn>
                <a:cxn ang="0">
                  <a:pos x="683" y="361"/>
                </a:cxn>
                <a:cxn ang="0">
                  <a:pos x="686" y="369"/>
                </a:cxn>
                <a:cxn ang="0">
                  <a:pos x="385" y="371"/>
                </a:cxn>
                <a:cxn ang="0">
                  <a:pos x="157" y="369"/>
                </a:cxn>
                <a:cxn ang="0">
                  <a:pos x="0" y="246"/>
                </a:cxn>
              </a:cxnLst>
              <a:rect l="0" t="0" r="r" b="b"/>
              <a:pathLst>
                <a:path w="689" h="372">
                  <a:moveTo>
                    <a:pt x="0" y="246"/>
                  </a:moveTo>
                  <a:lnTo>
                    <a:pt x="0" y="0"/>
                  </a:lnTo>
                  <a:lnTo>
                    <a:pt x="43" y="0"/>
                  </a:lnTo>
                  <a:lnTo>
                    <a:pt x="83" y="1"/>
                  </a:lnTo>
                  <a:lnTo>
                    <a:pt x="100" y="0"/>
                  </a:lnTo>
                  <a:lnTo>
                    <a:pt x="157" y="1"/>
                  </a:lnTo>
                  <a:lnTo>
                    <a:pt x="304" y="1"/>
                  </a:lnTo>
                  <a:lnTo>
                    <a:pt x="357" y="0"/>
                  </a:lnTo>
                  <a:lnTo>
                    <a:pt x="377" y="1"/>
                  </a:lnTo>
                  <a:lnTo>
                    <a:pt x="438" y="0"/>
                  </a:lnTo>
                  <a:lnTo>
                    <a:pt x="438" y="1"/>
                  </a:lnTo>
                  <a:lnTo>
                    <a:pt x="440" y="4"/>
                  </a:lnTo>
                  <a:lnTo>
                    <a:pt x="442" y="8"/>
                  </a:lnTo>
                  <a:lnTo>
                    <a:pt x="445" y="9"/>
                  </a:lnTo>
                  <a:lnTo>
                    <a:pt x="447" y="9"/>
                  </a:lnTo>
                  <a:lnTo>
                    <a:pt x="454" y="16"/>
                  </a:lnTo>
                  <a:lnTo>
                    <a:pt x="455" y="15"/>
                  </a:lnTo>
                  <a:lnTo>
                    <a:pt x="458" y="18"/>
                  </a:lnTo>
                  <a:lnTo>
                    <a:pt x="464" y="21"/>
                  </a:lnTo>
                  <a:lnTo>
                    <a:pt x="467" y="24"/>
                  </a:lnTo>
                  <a:lnTo>
                    <a:pt x="472" y="28"/>
                  </a:lnTo>
                  <a:lnTo>
                    <a:pt x="476" y="28"/>
                  </a:lnTo>
                  <a:lnTo>
                    <a:pt x="480" y="31"/>
                  </a:lnTo>
                  <a:lnTo>
                    <a:pt x="486" y="26"/>
                  </a:lnTo>
                  <a:lnTo>
                    <a:pt x="488" y="21"/>
                  </a:lnTo>
                  <a:lnTo>
                    <a:pt x="493" y="21"/>
                  </a:lnTo>
                  <a:lnTo>
                    <a:pt x="495" y="23"/>
                  </a:lnTo>
                  <a:lnTo>
                    <a:pt x="498" y="21"/>
                  </a:lnTo>
                  <a:lnTo>
                    <a:pt x="502" y="23"/>
                  </a:lnTo>
                  <a:lnTo>
                    <a:pt x="505" y="23"/>
                  </a:lnTo>
                  <a:lnTo>
                    <a:pt x="508" y="21"/>
                  </a:lnTo>
                  <a:lnTo>
                    <a:pt x="525" y="21"/>
                  </a:lnTo>
                  <a:lnTo>
                    <a:pt x="529" y="18"/>
                  </a:lnTo>
                  <a:lnTo>
                    <a:pt x="533" y="18"/>
                  </a:lnTo>
                  <a:lnTo>
                    <a:pt x="538" y="21"/>
                  </a:lnTo>
                  <a:lnTo>
                    <a:pt x="539" y="23"/>
                  </a:lnTo>
                  <a:lnTo>
                    <a:pt x="539" y="24"/>
                  </a:lnTo>
                  <a:lnTo>
                    <a:pt x="542" y="24"/>
                  </a:lnTo>
                  <a:lnTo>
                    <a:pt x="548" y="31"/>
                  </a:lnTo>
                  <a:lnTo>
                    <a:pt x="551" y="31"/>
                  </a:lnTo>
                  <a:lnTo>
                    <a:pt x="558" y="33"/>
                  </a:lnTo>
                  <a:lnTo>
                    <a:pt x="560" y="35"/>
                  </a:lnTo>
                  <a:lnTo>
                    <a:pt x="563" y="35"/>
                  </a:lnTo>
                  <a:lnTo>
                    <a:pt x="567" y="37"/>
                  </a:lnTo>
                  <a:lnTo>
                    <a:pt x="572" y="37"/>
                  </a:lnTo>
                  <a:lnTo>
                    <a:pt x="573" y="41"/>
                  </a:lnTo>
                  <a:lnTo>
                    <a:pt x="577" y="41"/>
                  </a:lnTo>
                  <a:lnTo>
                    <a:pt x="579" y="49"/>
                  </a:lnTo>
                  <a:lnTo>
                    <a:pt x="585" y="55"/>
                  </a:lnTo>
                  <a:lnTo>
                    <a:pt x="588" y="61"/>
                  </a:lnTo>
                  <a:lnTo>
                    <a:pt x="591" y="59"/>
                  </a:lnTo>
                  <a:lnTo>
                    <a:pt x="593" y="63"/>
                  </a:lnTo>
                  <a:lnTo>
                    <a:pt x="596" y="65"/>
                  </a:lnTo>
                  <a:lnTo>
                    <a:pt x="602" y="65"/>
                  </a:lnTo>
                  <a:lnTo>
                    <a:pt x="605" y="67"/>
                  </a:lnTo>
                  <a:lnTo>
                    <a:pt x="605" y="74"/>
                  </a:lnTo>
                  <a:lnTo>
                    <a:pt x="604" y="80"/>
                  </a:lnTo>
                  <a:lnTo>
                    <a:pt x="604" y="83"/>
                  </a:lnTo>
                  <a:lnTo>
                    <a:pt x="609" y="92"/>
                  </a:lnTo>
                  <a:lnTo>
                    <a:pt x="611" y="100"/>
                  </a:lnTo>
                  <a:lnTo>
                    <a:pt x="609" y="106"/>
                  </a:lnTo>
                  <a:lnTo>
                    <a:pt x="613" y="108"/>
                  </a:lnTo>
                  <a:lnTo>
                    <a:pt x="614" y="115"/>
                  </a:lnTo>
                  <a:lnTo>
                    <a:pt x="618" y="119"/>
                  </a:lnTo>
                  <a:lnTo>
                    <a:pt x="618" y="123"/>
                  </a:lnTo>
                  <a:lnTo>
                    <a:pt x="620" y="123"/>
                  </a:lnTo>
                  <a:lnTo>
                    <a:pt x="623" y="125"/>
                  </a:lnTo>
                  <a:lnTo>
                    <a:pt x="623" y="135"/>
                  </a:lnTo>
                  <a:lnTo>
                    <a:pt x="626" y="141"/>
                  </a:lnTo>
                  <a:lnTo>
                    <a:pt x="629" y="145"/>
                  </a:lnTo>
                  <a:lnTo>
                    <a:pt x="629" y="153"/>
                  </a:lnTo>
                  <a:lnTo>
                    <a:pt x="626" y="160"/>
                  </a:lnTo>
                  <a:lnTo>
                    <a:pt x="626" y="168"/>
                  </a:lnTo>
                  <a:lnTo>
                    <a:pt x="630" y="170"/>
                  </a:lnTo>
                  <a:lnTo>
                    <a:pt x="632" y="170"/>
                  </a:lnTo>
                  <a:lnTo>
                    <a:pt x="632" y="172"/>
                  </a:lnTo>
                  <a:lnTo>
                    <a:pt x="630" y="176"/>
                  </a:lnTo>
                  <a:lnTo>
                    <a:pt x="629" y="180"/>
                  </a:lnTo>
                  <a:lnTo>
                    <a:pt x="632" y="180"/>
                  </a:lnTo>
                  <a:lnTo>
                    <a:pt x="635" y="184"/>
                  </a:lnTo>
                  <a:lnTo>
                    <a:pt x="635" y="186"/>
                  </a:lnTo>
                  <a:lnTo>
                    <a:pt x="641" y="190"/>
                  </a:lnTo>
                  <a:lnTo>
                    <a:pt x="641" y="195"/>
                  </a:lnTo>
                  <a:lnTo>
                    <a:pt x="641" y="205"/>
                  </a:lnTo>
                  <a:lnTo>
                    <a:pt x="643" y="207"/>
                  </a:lnTo>
                  <a:lnTo>
                    <a:pt x="646" y="207"/>
                  </a:lnTo>
                  <a:lnTo>
                    <a:pt x="646" y="211"/>
                  </a:lnTo>
                  <a:lnTo>
                    <a:pt x="643" y="215"/>
                  </a:lnTo>
                  <a:lnTo>
                    <a:pt x="645" y="219"/>
                  </a:lnTo>
                  <a:lnTo>
                    <a:pt x="645" y="225"/>
                  </a:lnTo>
                  <a:lnTo>
                    <a:pt x="646" y="227"/>
                  </a:lnTo>
                  <a:lnTo>
                    <a:pt x="646" y="231"/>
                  </a:lnTo>
                  <a:lnTo>
                    <a:pt x="647" y="236"/>
                  </a:lnTo>
                  <a:lnTo>
                    <a:pt x="646" y="237"/>
                  </a:lnTo>
                  <a:lnTo>
                    <a:pt x="646" y="244"/>
                  </a:lnTo>
                  <a:lnTo>
                    <a:pt x="649" y="252"/>
                  </a:lnTo>
                  <a:lnTo>
                    <a:pt x="649" y="258"/>
                  </a:lnTo>
                  <a:lnTo>
                    <a:pt x="647" y="264"/>
                  </a:lnTo>
                  <a:lnTo>
                    <a:pt x="648" y="271"/>
                  </a:lnTo>
                  <a:lnTo>
                    <a:pt x="646" y="275"/>
                  </a:lnTo>
                  <a:lnTo>
                    <a:pt x="646" y="279"/>
                  </a:lnTo>
                  <a:lnTo>
                    <a:pt x="648" y="285"/>
                  </a:lnTo>
                  <a:lnTo>
                    <a:pt x="653" y="291"/>
                  </a:lnTo>
                  <a:lnTo>
                    <a:pt x="655" y="295"/>
                  </a:lnTo>
                  <a:lnTo>
                    <a:pt x="653" y="297"/>
                  </a:lnTo>
                  <a:lnTo>
                    <a:pt x="655" y="301"/>
                  </a:lnTo>
                  <a:lnTo>
                    <a:pt x="657" y="305"/>
                  </a:lnTo>
                  <a:lnTo>
                    <a:pt x="660" y="307"/>
                  </a:lnTo>
                  <a:lnTo>
                    <a:pt x="665" y="316"/>
                  </a:lnTo>
                  <a:lnTo>
                    <a:pt x="666" y="323"/>
                  </a:lnTo>
                  <a:lnTo>
                    <a:pt x="666" y="329"/>
                  </a:lnTo>
                  <a:lnTo>
                    <a:pt x="671" y="332"/>
                  </a:lnTo>
                  <a:lnTo>
                    <a:pt x="672" y="336"/>
                  </a:lnTo>
                  <a:lnTo>
                    <a:pt x="676" y="338"/>
                  </a:lnTo>
                  <a:lnTo>
                    <a:pt x="678" y="344"/>
                  </a:lnTo>
                  <a:lnTo>
                    <a:pt x="683" y="348"/>
                  </a:lnTo>
                  <a:lnTo>
                    <a:pt x="684" y="354"/>
                  </a:lnTo>
                  <a:lnTo>
                    <a:pt x="683" y="361"/>
                  </a:lnTo>
                  <a:lnTo>
                    <a:pt x="688" y="366"/>
                  </a:lnTo>
                  <a:lnTo>
                    <a:pt x="686" y="369"/>
                  </a:lnTo>
                  <a:lnTo>
                    <a:pt x="393" y="369"/>
                  </a:lnTo>
                  <a:lnTo>
                    <a:pt x="385" y="371"/>
                  </a:lnTo>
                  <a:lnTo>
                    <a:pt x="350" y="369"/>
                  </a:lnTo>
                  <a:lnTo>
                    <a:pt x="157" y="369"/>
                  </a:lnTo>
                  <a:lnTo>
                    <a:pt x="157" y="246"/>
                  </a:lnTo>
                  <a:lnTo>
                    <a:pt x="0" y="24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3" name="Freeform 33"/>
            <p:cNvSpPr>
              <a:spLocks/>
            </p:cNvSpPr>
            <p:nvPr/>
          </p:nvSpPr>
          <p:spPr bwMode="auto">
            <a:xfrm>
              <a:off x="1216" y="1818"/>
              <a:ext cx="471" cy="860"/>
            </a:xfrm>
            <a:custGeom>
              <a:avLst/>
              <a:gdLst/>
              <a:ahLst/>
              <a:cxnLst>
                <a:cxn ang="0">
                  <a:pos x="235" y="0"/>
                </a:cxn>
                <a:cxn ang="0">
                  <a:pos x="470" y="0"/>
                </a:cxn>
                <a:cxn ang="0">
                  <a:pos x="470" y="636"/>
                </a:cxn>
                <a:cxn ang="0">
                  <a:pos x="469" y="713"/>
                </a:cxn>
                <a:cxn ang="0">
                  <a:pos x="468" y="722"/>
                </a:cxn>
                <a:cxn ang="0">
                  <a:pos x="463" y="728"/>
                </a:cxn>
                <a:cxn ang="0">
                  <a:pos x="462" y="734"/>
                </a:cxn>
                <a:cxn ang="0">
                  <a:pos x="458" y="736"/>
                </a:cxn>
                <a:cxn ang="0">
                  <a:pos x="453" y="736"/>
                </a:cxn>
                <a:cxn ang="0">
                  <a:pos x="450" y="734"/>
                </a:cxn>
                <a:cxn ang="0">
                  <a:pos x="448" y="726"/>
                </a:cxn>
                <a:cxn ang="0">
                  <a:pos x="443" y="722"/>
                </a:cxn>
                <a:cxn ang="0">
                  <a:pos x="434" y="722"/>
                </a:cxn>
                <a:cxn ang="0">
                  <a:pos x="429" y="720"/>
                </a:cxn>
                <a:cxn ang="0">
                  <a:pos x="418" y="724"/>
                </a:cxn>
                <a:cxn ang="0">
                  <a:pos x="415" y="726"/>
                </a:cxn>
                <a:cxn ang="0">
                  <a:pos x="414" y="732"/>
                </a:cxn>
                <a:cxn ang="0">
                  <a:pos x="415" y="738"/>
                </a:cxn>
                <a:cxn ang="0">
                  <a:pos x="415" y="744"/>
                </a:cxn>
                <a:cxn ang="0">
                  <a:pos x="419" y="752"/>
                </a:cxn>
                <a:cxn ang="0">
                  <a:pos x="418" y="765"/>
                </a:cxn>
                <a:cxn ang="0">
                  <a:pos x="418" y="773"/>
                </a:cxn>
                <a:cxn ang="0">
                  <a:pos x="420" y="779"/>
                </a:cxn>
                <a:cxn ang="0">
                  <a:pos x="420" y="787"/>
                </a:cxn>
                <a:cxn ang="0">
                  <a:pos x="422" y="796"/>
                </a:cxn>
                <a:cxn ang="0">
                  <a:pos x="422" y="806"/>
                </a:cxn>
                <a:cxn ang="0">
                  <a:pos x="424" y="812"/>
                </a:cxn>
                <a:cxn ang="0">
                  <a:pos x="425" y="818"/>
                </a:cxn>
                <a:cxn ang="0">
                  <a:pos x="426" y="828"/>
                </a:cxn>
                <a:cxn ang="0">
                  <a:pos x="426" y="832"/>
                </a:cxn>
                <a:cxn ang="0">
                  <a:pos x="428" y="840"/>
                </a:cxn>
                <a:cxn ang="0">
                  <a:pos x="425" y="846"/>
                </a:cxn>
                <a:cxn ang="0">
                  <a:pos x="423" y="849"/>
                </a:cxn>
                <a:cxn ang="0">
                  <a:pos x="423" y="859"/>
                </a:cxn>
                <a:cxn ang="0">
                  <a:pos x="342" y="759"/>
                </a:cxn>
                <a:cxn ang="0">
                  <a:pos x="323" y="738"/>
                </a:cxn>
                <a:cxn ang="0">
                  <a:pos x="222" y="617"/>
                </a:cxn>
                <a:cxn ang="0">
                  <a:pos x="170" y="558"/>
                </a:cxn>
                <a:cxn ang="0">
                  <a:pos x="124" y="506"/>
                </a:cxn>
                <a:cxn ang="0">
                  <a:pos x="67" y="444"/>
                </a:cxn>
                <a:cxn ang="0">
                  <a:pos x="53" y="428"/>
                </a:cxn>
                <a:cxn ang="0">
                  <a:pos x="33" y="408"/>
                </a:cxn>
                <a:cxn ang="0">
                  <a:pos x="1" y="371"/>
                </a:cxn>
                <a:cxn ang="0">
                  <a:pos x="0" y="361"/>
                </a:cxn>
                <a:cxn ang="0">
                  <a:pos x="0" y="0"/>
                </a:cxn>
                <a:cxn ang="0">
                  <a:pos x="235" y="0"/>
                </a:cxn>
              </a:cxnLst>
              <a:rect l="0" t="0" r="r" b="b"/>
              <a:pathLst>
                <a:path w="471" h="860">
                  <a:moveTo>
                    <a:pt x="235" y="0"/>
                  </a:moveTo>
                  <a:lnTo>
                    <a:pt x="470" y="0"/>
                  </a:lnTo>
                  <a:lnTo>
                    <a:pt x="470" y="636"/>
                  </a:lnTo>
                  <a:lnTo>
                    <a:pt x="469" y="713"/>
                  </a:lnTo>
                  <a:lnTo>
                    <a:pt x="468" y="722"/>
                  </a:lnTo>
                  <a:lnTo>
                    <a:pt x="463" y="728"/>
                  </a:lnTo>
                  <a:lnTo>
                    <a:pt x="462" y="734"/>
                  </a:lnTo>
                  <a:lnTo>
                    <a:pt x="458" y="736"/>
                  </a:lnTo>
                  <a:lnTo>
                    <a:pt x="453" y="736"/>
                  </a:lnTo>
                  <a:lnTo>
                    <a:pt x="450" y="734"/>
                  </a:lnTo>
                  <a:lnTo>
                    <a:pt x="448" y="726"/>
                  </a:lnTo>
                  <a:lnTo>
                    <a:pt x="443" y="722"/>
                  </a:lnTo>
                  <a:lnTo>
                    <a:pt x="434" y="722"/>
                  </a:lnTo>
                  <a:lnTo>
                    <a:pt x="429" y="720"/>
                  </a:lnTo>
                  <a:lnTo>
                    <a:pt x="418" y="724"/>
                  </a:lnTo>
                  <a:lnTo>
                    <a:pt x="415" y="726"/>
                  </a:lnTo>
                  <a:lnTo>
                    <a:pt x="414" y="732"/>
                  </a:lnTo>
                  <a:lnTo>
                    <a:pt x="415" y="738"/>
                  </a:lnTo>
                  <a:lnTo>
                    <a:pt x="415" y="744"/>
                  </a:lnTo>
                  <a:lnTo>
                    <a:pt x="419" y="752"/>
                  </a:lnTo>
                  <a:lnTo>
                    <a:pt x="418" y="765"/>
                  </a:lnTo>
                  <a:lnTo>
                    <a:pt x="418" y="773"/>
                  </a:lnTo>
                  <a:lnTo>
                    <a:pt x="420" y="779"/>
                  </a:lnTo>
                  <a:lnTo>
                    <a:pt x="420" y="787"/>
                  </a:lnTo>
                  <a:lnTo>
                    <a:pt x="422" y="796"/>
                  </a:lnTo>
                  <a:lnTo>
                    <a:pt x="422" y="806"/>
                  </a:lnTo>
                  <a:lnTo>
                    <a:pt x="424" y="812"/>
                  </a:lnTo>
                  <a:lnTo>
                    <a:pt x="425" y="818"/>
                  </a:lnTo>
                  <a:lnTo>
                    <a:pt x="426" y="828"/>
                  </a:lnTo>
                  <a:lnTo>
                    <a:pt x="426" y="832"/>
                  </a:lnTo>
                  <a:lnTo>
                    <a:pt x="428" y="840"/>
                  </a:lnTo>
                  <a:lnTo>
                    <a:pt x="425" y="846"/>
                  </a:lnTo>
                  <a:lnTo>
                    <a:pt x="423" y="849"/>
                  </a:lnTo>
                  <a:lnTo>
                    <a:pt x="423" y="859"/>
                  </a:lnTo>
                  <a:lnTo>
                    <a:pt x="342" y="759"/>
                  </a:lnTo>
                  <a:lnTo>
                    <a:pt x="323" y="738"/>
                  </a:lnTo>
                  <a:lnTo>
                    <a:pt x="222" y="617"/>
                  </a:lnTo>
                  <a:lnTo>
                    <a:pt x="170" y="558"/>
                  </a:lnTo>
                  <a:lnTo>
                    <a:pt x="124" y="506"/>
                  </a:lnTo>
                  <a:lnTo>
                    <a:pt x="67" y="444"/>
                  </a:lnTo>
                  <a:lnTo>
                    <a:pt x="53" y="428"/>
                  </a:lnTo>
                  <a:lnTo>
                    <a:pt x="33" y="408"/>
                  </a:lnTo>
                  <a:lnTo>
                    <a:pt x="1" y="371"/>
                  </a:lnTo>
                  <a:lnTo>
                    <a:pt x="0" y="361"/>
                  </a:lnTo>
                  <a:lnTo>
                    <a:pt x="0" y="0"/>
                  </a:lnTo>
                  <a:lnTo>
                    <a:pt x="235" y="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4" name="Freeform 34"/>
            <p:cNvSpPr>
              <a:spLocks/>
            </p:cNvSpPr>
            <p:nvPr/>
          </p:nvSpPr>
          <p:spPr bwMode="auto">
            <a:xfrm>
              <a:off x="4962" y="1412"/>
              <a:ext cx="145" cy="323"/>
            </a:xfrm>
            <a:custGeom>
              <a:avLst/>
              <a:gdLst/>
              <a:ahLst/>
              <a:cxnLst>
                <a:cxn ang="0">
                  <a:pos x="3" y="309"/>
                </a:cxn>
                <a:cxn ang="0">
                  <a:pos x="3" y="295"/>
                </a:cxn>
                <a:cxn ang="0">
                  <a:pos x="6" y="284"/>
                </a:cxn>
                <a:cxn ang="0">
                  <a:pos x="8" y="274"/>
                </a:cxn>
                <a:cxn ang="0">
                  <a:pos x="9" y="250"/>
                </a:cxn>
                <a:cxn ang="0">
                  <a:pos x="12" y="231"/>
                </a:cxn>
                <a:cxn ang="0">
                  <a:pos x="14" y="213"/>
                </a:cxn>
                <a:cxn ang="0">
                  <a:pos x="20" y="205"/>
                </a:cxn>
                <a:cxn ang="0">
                  <a:pos x="25" y="192"/>
                </a:cxn>
                <a:cxn ang="0">
                  <a:pos x="30" y="182"/>
                </a:cxn>
                <a:cxn ang="0">
                  <a:pos x="33" y="170"/>
                </a:cxn>
                <a:cxn ang="0">
                  <a:pos x="35" y="160"/>
                </a:cxn>
                <a:cxn ang="0">
                  <a:pos x="40" y="154"/>
                </a:cxn>
                <a:cxn ang="0">
                  <a:pos x="41" y="135"/>
                </a:cxn>
                <a:cxn ang="0">
                  <a:pos x="48" y="121"/>
                </a:cxn>
                <a:cxn ang="0">
                  <a:pos x="56" y="118"/>
                </a:cxn>
                <a:cxn ang="0">
                  <a:pos x="62" y="112"/>
                </a:cxn>
                <a:cxn ang="0">
                  <a:pos x="72" y="106"/>
                </a:cxn>
                <a:cxn ang="0">
                  <a:pos x="78" y="92"/>
                </a:cxn>
                <a:cxn ang="0">
                  <a:pos x="80" y="86"/>
                </a:cxn>
                <a:cxn ang="0">
                  <a:pos x="76" y="64"/>
                </a:cxn>
                <a:cxn ang="0">
                  <a:pos x="82" y="46"/>
                </a:cxn>
                <a:cxn ang="0">
                  <a:pos x="83" y="34"/>
                </a:cxn>
                <a:cxn ang="0">
                  <a:pos x="88" y="20"/>
                </a:cxn>
                <a:cxn ang="0">
                  <a:pos x="89" y="8"/>
                </a:cxn>
                <a:cxn ang="0">
                  <a:pos x="95" y="6"/>
                </a:cxn>
                <a:cxn ang="0">
                  <a:pos x="102" y="0"/>
                </a:cxn>
                <a:cxn ang="0">
                  <a:pos x="110" y="4"/>
                </a:cxn>
                <a:cxn ang="0">
                  <a:pos x="117" y="0"/>
                </a:cxn>
                <a:cxn ang="0">
                  <a:pos x="125" y="186"/>
                </a:cxn>
                <a:cxn ang="0">
                  <a:pos x="126" y="215"/>
                </a:cxn>
                <a:cxn ang="0">
                  <a:pos x="125" y="223"/>
                </a:cxn>
                <a:cxn ang="0">
                  <a:pos x="128" y="242"/>
                </a:cxn>
                <a:cxn ang="0">
                  <a:pos x="136" y="252"/>
                </a:cxn>
                <a:cxn ang="0">
                  <a:pos x="136" y="264"/>
                </a:cxn>
                <a:cxn ang="0">
                  <a:pos x="143" y="272"/>
                </a:cxn>
                <a:cxn ang="0">
                  <a:pos x="144" y="280"/>
                </a:cxn>
                <a:cxn ang="0">
                  <a:pos x="136" y="301"/>
                </a:cxn>
                <a:cxn ang="0">
                  <a:pos x="122" y="299"/>
                </a:cxn>
                <a:cxn ang="0">
                  <a:pos x="117" y="307"/>
                </a:cxn>
                <a:cxn ang="0">
                  <a:pos x="108" y="309"/>
                </a:cxn>
                <a:cxn ang="0">
                  <a:pos x="107" y="318"/>
                </a:cxn>
                <a:cxn ang="0">
                  <a:pos x="99" y="322"/>
                </a:cxn>
                <a:cxn ang="0">
                  <a:pos x="65" y="320"/>
                </a:cxn>
                <a:cxn ang="0">
                  <a:pos x="21" y="318"/>
                </a:cxn>
              </a:cxnLst>
              <a:rect l="0" t="0" r="r" b="b"/>
              <a:pathLst>
                <a:path w="145" h="323">
                  <a:moveTo>
                    <a:pt x="6" y="318"/>
                  </a:moveTo>
                  <a:lnTo>
                    <a:pt x="3" y="309"/>
                  </a:lnTo>
                  <a:lnTo>
                    <a:pt x="0" y="299"/>
                  </a:lnTo>
                  <a:lnTo>
                    <a:pt x="3" y="295"/>
                  </a:lnTo>
                  <a:lnTo>
                    <a:pt x="3" y="291"/>
                  </a:lnTo>
                  <a:lnTo>
                    <a:pt x="6" y="284"/>
                  </a:lnTo>
                  <a:lnTo>
                    <a:pt x="8" y="280"/>
                  </a:lnTo>
                  <a:lnTo>
                    <a:pt x="8" y="274"/>
                  </a:lnTo>
                  <a:lnTo>
                    <a:pt x="9" y="270"/>
                  </a:lnTo>
                  <a:lnTo>
                    <a:pt x="9" y="250"/>
                  </a:lnTo>
                  <a:lnTo>
                    <a:pt x="12" y="243"/>
                  </a:lnTo>
                  <a:lnTo>
                    <a:pt x="12" y="231"/>
                  </a:lnTo>
                  <a:lnTo>
                    <a:pt x="14" y="215"/>
                  </a:lnTo>
                  <a:lnTo>
                    <a:pt x="14" y="213"/>
                  </a:lnTo>
                  <a:lnTo>
                    <a:pt x="17" y="211"/>
                  </a:lnTo>
                  <a:lnTo>
                    <a:pt x="20" y="205"/>
                  </a:lnTo>
                  <a:lnTo>
                    <a:pt x="21" y="197"/>
                  </a:lnTo>
                  <a:lnTo>
                    <a:pt x="25" y="192"/>
                  </a:lnTo>
                  <a:lnTo>
                    <a:pt x="26" y="188"/>
                  </a:lnTo>
                  <a:lnTo>
                    <a:pt x="30" y="182"/>
                  </a:lnTo>
                  <a:lnTo>
                    <a:pt x="30" y="178"/>
                  </a:lnTo>
                  <a:lnTo>
                    <a:pt x="33" y="170"/>
                  </a:lnTo>
                  <a:lnTo>
                    <a:pt x="35" y="166"/>
                  </a:lnTo>
                  <a:lnTo>
                    <a:pt x="35" y="160"/>
                  </a:lnTo>
                  <a:lnTo>
                    <a:pt x="37" y="156"/>
                  </a:lnTo>
                  <a:lnTo>
                    <a:pt x="40" y="154"/>
                  </a:lnTo>
                  <a:lnTo>
                    <a:pt x="41" y="150"/>
                  </a:lnTo>
                  <a:lnTo>
                    <a:pt x="41" y="135"/>
                  </a:lnTo>
                  <a:lnTo>
                    <a:pt x="44" y="125"/>
                  </a:lnTo>
                  <a:lnTo>
                    <a:pt x="48" y="121"/>
                  </a:lnTo>
                  <a:lnTo>
                    <a:pt x="54" y="118"/>
                  </a:lnTo>
                  <a:lnTo>
                    <a:pt x="56" y="118"/>
                  </a:lnTo>
                  <a:lnTo>
                    <a:pt x="60" y="117"/>
                  </a:lnTo>
                  <a:lnTo>
                    <a:pt x="62" y="112"/>
                  </a:lnTo>
                  <a:lnTo>
                    <a:pt x="63" y="112"/>
                  </a:lnTo>
                  <a:lnTo>
                    <a:pt x="72" y="106"/>
                  </a:lnTo>
                  <a:lnTo>
                    <a:pt x="76" y="98"/>
                  </a:lnTo>
                  <a:lnTo>
                    <a:pt x="78" y="92"/>
                  </a:lnTo>
                  <a:lnTo>
                    <a:pt x="80" y="90"/>
                  </a:lnTo>
                  <a:lnTo>
                    <a:pt x="80" y="86"/>
                  </a:lnTo>
                  <a:lnTo>
                    <a:pt x="74" y="67"/>
                  </a:lnTo>
                  <a:lnTo>
                    <a:pt x="76" y="64"/>
                  </a:lnTo>
                  <a:lnTo>
                    <a:pt x="82" y="51"/>
                  </a:lnTo>
                  <a:lnTo>
                    <a:pt x="82" y="46"/>
                  </a:lnTo>
                  <a:lnTo>
                    <a:pt x="80" y="39"/>
                  </a:lnTo>
                  <a:lnTo>
                    <a:pt x="83" y="34"/>
                  </a:lnTo>
                  <a:lnTo>
                    <a:pt x="85" y="28"/>
                  </a:lnTo>
                  <a:lnTo>
                    <a:pt x="88" y="20"/>
                  </a:lnTo>
                  <a:lnTo>
                    <a:pt x="92" y="14"/>
                  </a:lnTo>
                  <a:lnTo>
                    <a:pt x="89" y="8"/>
                  </a:lnTo>
                  <a:lnTo>
                    <a:pt x="91" y="6"/>
                  </a:lnTo>
                  <a:lnTo>
                    <a:pt x="95" y="6"/>
                  </a:lnTo>
                  <a:lnTo>
                    <a:pt x="100" y="0"/>
                  </a:lnTo>
                  <a:lnTo>
                    <a:pt x="102" y="0"/>
                  </a:lnTo>
                  <a:lnTo>
                    <a:pt x="106" y="4"/>
                  </a:lnTo>
                  <a:lnTo>
                    <a:pt x="110" y="4"/>
                  </a:lnTo>
                  <a:lnTo>
                    <a:pt x="114" y="0"/>
                  </a:lnTo>
                  <a:lnTo>
                    <a:pt x="117" y="0"/>
                  </a:lnTo>
                  <a:lnTo>
                    <a:pt x="121" y="125"/>
                  </a:lnTo>
                  <a:lnTo>
                    <a:pt x="125" y="186"/>
                  </a:lnTo>
                  <a:lnTo>
                    <a:pt x="125" y="211"/>
                  </a:lnTo>
                  <a:lnTo>
                    <a:pt x="126" y="215"/>
                  </a:lnTo>
                  <a:lnTo>
                    <a:pt x="126" y="221"/>
                  </a:lnTo>
                  <a:lnTo>
                    <a:pt x="125" y="223"/>
                  </a:lnTo>
                  <a:lnTo>
                    <a:pt x="125" y="236"/>
                  </a:lnTo>
                  <a:lnTo>
                    <a:pt x="128" y="242"/>
                  </a:lnTo>
                  <a:lnTo>
                    <a:pt x="134" y="250"/>
                  </a:lnTo>
                  <a:lnTo>
                    <a:pt x="136" y="252"/>
                  </a:lnTo>
                  <a:lnTo>
                    <a:pt x="138" y="258"/>
                  </a:lnTo>
                  <a:lnTo>
                    <a:pt x="136" y="264"/>
                  </a:lnTo>
                  <a:lnTo>
                    <a:pt x="138" y="269"/>
                  </a:lnTo>
                  <a:lnTo>
                    <a:pt x="143" y="272"/>
                  </a:lnTo>
                  <a:lnTo>
                    <a:pt x="142" y="276"/>
                  </a:lnTo>
                  <a:lnTo>
                    <a:pt x="144" y="280"/>
                  </a:lnTo>
                  <a:lnTo>
                    <a:pt x="141" y="287"/>
                  </a:lnTo>
                  <a:lnTo>
                    <a:pt x="136" y="301"/>
                  </a:lnTo>
                  <a:lnTo>
                    <a:pt x="130" y="299"/>
                  </a:lnTo>
                  <a:lnTo>
                    <a:pt x="122" y="299"/>
                  </a:lnTo>
                  <a:lnTo>
                    <a:pt x="120" y="301"/>
                  </a:lnTo>
                  <a:lnTo>
                    <a:pt x="117" y="307"/>
                  </a:lnTo>
                  <a:lnTo>
                    <a:pt x="109" y="307"/>
                  </a:lnTo>
                  <a:lnTo>
                    <a:pt x="108" y="309"/>
                  </a:lnTo>
                  <a:lnTo>
                    <a:pt x="108" y="316"/>
                  </a:lnTo>
                  <a:lnTo>
                    <a:pt x="107" y="318"/>
                  </a:lnTo>
                  <a:lnTo>
                    <a:pt x="102" y="318"/>
                  </a:lnTo>
                  <a:lnTo>
                    <a:pt x="99" y="322"/>
                  </a:lnTo>
                  <a:lnTo>
                    <a:pt x="96" y="322"/>
                  </a:lnTo>
                  <a:lnTo>
                    <a:pt x="65" y="320"/>
                  </a:lnTo>
                  <a:lnTo>
                    <a:pt x="49" y="320"/>
                  </a:lnTo>
                  <a:lnTo>
                    <a:pt x="21" y="318"/>
                  </a:lnTo>
                  <a:lnTo>
                    <a:pt x="6" y="318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5" name="Freeform 35"/>
            <p:cNvSpPr>
              <a:spLocks/>
            </p:cNvSpPr>
            <p:nvPr/>
          </p:nvSpPr>
          <p:spPr bwMode="auto">
            <a:xfrm>
              <a:off x="4726" y="1898"/>
              <a:ext cx="132" cy="300"/>
            </a:xfrm>
            <a:custGeom>
              <a:avLst/>
              <a:gdLst/>
              <a:ahLst/>
              <a:cxnLst>
                <a:cxn ang="0">
                  <a:pos x="22" y="186"/>
                </a:cxn>
                <a:cxn ang="0">
                  <a:pos x="31" y="182"/>
                </a:cxn>
                <a:cxn ang="0">
                  <a:pos x="37" y="168"/>
                </a:cxn>
                <a:cxn ang="0">
                  <a:pos x="54" y="155"/>
                </a:cxn>
                <a:cxn ang="0">
                  <a:pos x="65" y="150"/>
                </a:cxn>
                <a:cxn ang="0">
                  <a:pos x="56" y="135"/>
                </a:cxn>
                <a:cxn ang="0">
                  <a:pos x="49" y="123"/>
                </a:cxn>
                <a:cxn ang="0">
                  <a:pos x="38" y="113"/>
                </a:cxn>
                <a:cxn ang="0">
                  <a:pos x="36" y="96"/>
                </a:cxn>
                <a:cxn ang="0">
                  <a:pos x="27" y="88"/>
                </a:cxn>
                <a:cxn ang="0">
                  <a:pos x="28" y="74"/>
                </a:cxn>
                <a:cxn ang="0">
                  <a:pos x="34" y="70"/>
                </a:cxn>
                <a:cxn ang="0">
                  <a:pos x="37" y="58"/>
                </a:cxn>
                <a:cxn ang="0">
                  <a:pos x="37" y="41"/>
                </a:cxn>
                <a:cxn ang="0">
                  <a:pos x="49" y="27"/>
                </a:cxn>
                <a:cxn ang="0">
                  <a:pos x="65" y="0"/>
                </a:cxn>
                <a:cxn ang="0">
                  <a:pos x="107" y="28"/>
                </a:cxn>
                <a:cxn ang="0">
                  <a:pos x="127" y="58"/>
                </a:cxn>
                <a:cxn ang="0">
                  <a:pos x="120" y="72"/>
                </a:cxn>
                <a:cxn ang="0">
                  <a:pos x="116" y="86"/>
                </a:cxn>
                <a:cxn ang="0">
                  <a:pos x="103" y="98"/>
                </a:cxn>
                <a:cxn ang="0">
                  <a:pos x="101" y="108"/>
                </a:cxn>
                <a:cxn ang="0">
                  <a:pos x="111" y="114"/>
                </a:cxn>
                <a:cxn ang="0">
                  <a:pos x="122" y="117"/>
                </a:cxn>
                <a:cxn ang="0">
                  <a:pos x="125" y="119"/>
                </a:cxn>
                <a:cxn ang="0">
                  <a:pos x="122" y="147"/>
                </a:cxn>
                <a:cxn ang="0">
                  <a:pos x="119" y="178"/>
                </a:cxn>
                <a:cxn ang="0">
                  <a:pos x="114" y="193"/>
                </a:cxn>
                <a:cxn ang="0">
                  <a:pos x="116" y="163"/>
                </a:cxn>
                <a:cxn ang="0">
                  <a:pos x="112" y="174"/>
                </a:cxn>
                <a:cxn ang="0">
                  <a:pos x="108" y="193"/>
                </a:cxn>
                <a:cxn ang="0">
                  <a:pos x="103" y="215"/>
                </a:cxn>
                <a:cxn ang="0">
                  <a:pos x="91" y="223"/>
                </a:cxn>
                <a:cxn ang="0">
                  <a:pos x="93" y="233"/>
                </a:cxn>
                <a:cxn ang="0">
                  <a:pos x="84" y="246"/>
                </a:cxn>
                <a:cxn ang="0">
                  <a:pos x="74" y="258"/>
                </a:cxn>
                <a:cxn ang="0">
                  <a:pos x="61" y="285"/>
                </a:cxn>
                <a:cxn ang="0">
                  <a:pos x="53" y="297"/>
                </a:cxn>
                <a:cxn ang="0">
                  <a:pos x="47" y="292"/>
                </a:cxn>
                <a:cxn ang="0">
                  <a:pos x="44" y="268"/>
                </a:cxn>
                <a:cxn ang="0">
                  <a:pos x="33" y="268"/>
                </a:cxn>
                <a:cxn ang="0">
                  <a:pos x="24" y="254"/>
                </a:cxn>
                <a:cxn ang="0">
                  <a:pos x="14" y="248"/>
                </a:cxn>
                <a:cxn ang="0">
                  <a:pos x="3" y="231"/>
                </a:cxn>
                <a:cxn ang="0">
                  <a:pos x="3" y="220"/>
                </a:cxn>
                <a:cxn ang="0">
                  <a:pos x="1" y="207"/>
                </a:cxn>
              </a:cxnLst>
              <a:rect l="0" t="0" r="r" b="b"/>
              <a:pathLst>
                <a:path w="132" h="300">
                  <a:moveTo>
                    <a:pt x="11" y="190"/>
                  </a:moveTo>
                  <a:lnTo>
                    <a:pt x="16" y="186"/>
                  </a:lnTo>
                  <a:lnTo>
                    <a:pt x="22" y="186"/>
                  </a:lnTo>
                  <a:lnTo>
                    <a:pt x="24" y="184"/>
                  </a:lnTo>
                  <a:lnTo>
                    <a:pt x="27" y="184"/>
                  </a:lnTo>
                  <a:lnTo>
                    <a:pt x="31" y="182"/>
                  </a:lnTo>
                  <a:lnTo>
                    <a:pt x="33" y="178"/>
                  </a:lnTo>
                  <a:lnTo>
                    <a:pt x="34" y="172"/>
                  </a:lnTo>
                  <a:lnTo>
                    <a:pt x="37" y="168"/>
                  </a:lnTo>
                  <a:lnTo>
                    <a:pt x="40" y="168"/>
                  </a:lnTo>
                  <a:lnTo>
                    <a:pt x="45" y="160"/>
                  </a:lnTo>
                  <a:lnTo>
                    <a:pt x="54" y="155"/>
                  </a:lnTo>
                  <a:lnTo>
                    <a:pt x="58" y="151"/>
                  </a:lnTo>
                  <a:lnTo>
                    <a:pt x="63" y="150"/>
                  </a:lnTo>
                  <a:lnTo>
                    <a:pt x="65" y="150"/>
                  </a:lnTo>
                  <a:lnTo>
                    <a:pt x="64" y="147"/>
                  </a:lnTo>
                  <a:lnTo>
                    <a:pt x="60" y="137"/>
                  </a:lnTo>
                  <a:lnTo>
                    <a:pt x="56" y="135"/>
                  </a:lnTo>
                  <a:lnTo>
                    <a:pt x="53" y="129"/>
                  </a:lnTo>
                  <a:lnTo>
                    <a:pt x="49" y="125"/>
                  </a:lnTo>
                  <a:lnTo>
                    <a:pt x="49" y="123"/>
                  </a:lnTo>
                  <a:lnTo>
                    <a:pt x="45" y="117"/>
                  </a:lnTo>
                  <a:lnTo>
                    <a:pt x="43" y="117"/>
                  </a:lnTo>
                  <a:lnTo>
                    <a:pt x="38" y="113"/>
                  </a:lnTo>
                  <a:lnTo>
                    <a:pt x="38" y="108"/>
                  </a:lnTo>
                  <a:lnTo>
                    <a:pt x="37" y="98"/>
                  </a:lnTo>
                  <a:lnTo>
                    <a:pt x="36" y="96"/>
                  </a:lnTo>
                  <a:lnTo>
                    <a:pt x="30" y="96"/>
                  </a:lnTo>
                  <a:lnTo>
                    <a:pt x="27" y="92"/>
                  </a:lnTo>
                  <a:lnTo>
                    <a:pt x="27" y="88"/>
                  </a:lnTo>
                  <a:lnTo>
                    <a:pt x="30" y="82"/>
                  </a:lnTo>
                  <a:lnTo>
                    <a:pt x="28" y="80"/>
                  </a:lnTo>
                  <a:lnTo>
                    <a:pt x="28" y="74"/>
                  </a:lnTo>
                  <a:lnTo>
                    <a:pt x="30" y="72"/>
                  </a:lnTo>
                  <a:lnTo>
                    <a:pt x="32" y="72"/>
                  </a:lnTo>
                  <a:lnTo>
                    <a:pt x="34" y="70"/>
                  </a:lnTo>
                  <a:lnTo>
                    <a:pt x="36" y="63"/>
                  </a:lnTo>
                  <a:lnTo>
                    <a:pt x="37" y="61"/>
                  </a:lnTo>
                  <a:lnTo>
                    <a:pt x="37" y="58"/>
                  </a:lnTo>
                  <a:lnTo>
                    <a:pt x="33" y="49"/>
                  </a:lnTo>
                  <a:lnTo>
                    <a:pt x="33" y="43"/>
                  </a:lnTo>
                  <a:lnTo>
                    <a:pt x="37" y="41"/>
                  </a:lnTo>
                  <a:lnTo>
                    <a:pt x="41" y="37"/>
                  </a:lnTo>
                  <a:lnTo>
                    <a:pt x="47" y="28"/>
                  </a:lnTo>
                  <a:lnTo>
                    <a:pt x="49" y="27"/>
                  </a:lnTo>
                  <a:lnTo>
                    <a:pt x="56" y="10"/>
                  </a:lnTo>
                  <a:lnTo>
                    <a:pt x="61" y="2"/>
                  </a:lnTo>
                  <a:lnTo>
                    <a:pt x="65" y="0"/>
                  </a:lnTo>
                  <a:lnTo>
                    <a:pt x="93" y="18"/>
                  </a:lnTo>
                  <a:lnTo>
                    <a:pt x="103" y="27"/>
                  </a:lnTo>
                  <a:lnTo>
                    <a:pt x="107" y="28"/>
                  </a:lnTo>
                  <a:lnTo>
                    <a:pt x="131" y="45"/>
                  </a:lnTo>
                  <a:lnTo>
                    <a:pt x="129" y="55"/>
                  </a:lnTo>
                  <a:lnTo>
                    <a:pt x="127" y="58"/>
                  </a:lnTo>
                  <a:lnTo>
                    <a:pt x="124" y="63"/>
                  </a:lnTo>
                  <a:lnTo>
                    <a:pt x="122" y="65"/>
                  </a:lnTo>
                  <a:lnTo>
                    <a:pt x="120" y="72"/>
                  </a:lnTo>
                  <a:lnTo>
                    <a:pt x="118" y="74"/>
                  </a:lnTo>
                  <a:lnTo>
                    <a:pt x="116" y="82"/>
                  </a:lnTo>
                  <a:lnTo>
                    <a:pt x="116" y="86"/>
                  </a:lnTo>
                  <a:lnTo>
                    <a:pt x="108" y="86"/>
                  </a:lnTo>
                  <a:lnTo>
                    <a:pt x="103" y="94"/>
                  </a:lnTo>
                  <a:lnTo>
                    <a:pt x="103" y="98"/>
                  </a:lnTo>
                  <a:lnTo>
                    <a:pt x="102" y="102"/>
                  </a:lnTo>
                  <a:lnTo>
                    <a:pt x="99" y="102"/>
                  </a:lnTo>
                  <a:lnTo>
                    <a:pt x="101" y="108"/>
                  </a:lnTo>
                  <a:lnTo>
                    <a:pt x="106" y="110"/>
                  </a:lnTo>
                  <a:lnTo>
                    <a:pt x="107" y="114"/>
                  </a:lnTo>
                  <a:lnTo>
                    <a:pt x="111" y="114"/>
                  </a:lnTo>
                  <a:lnTo>
                    <a:pt x="116" y="113"/>
                  </a:lnTo>
                  <a:lnTo>
                    <a:pt x="116" y="114"/>
                  </a:lnTo>
                  <a:lnTo>
                    <a:pt x="122" y="117"/>
                  </a:lnTo>
                  <a:lnTo>
                    <a:pt x="120" y="110"/>
                  </a:lnTo>
                  <a:lnTo>
                    <a:pt x="122" y="110"/>
                  </a:lnTo>
                  <a:lnTo>
                    <a:pt x="125" y="119"/>
                  </a:lnTo>
                  <a:lnTo>
                    <a:pt x="125" y="133"/>
                  </a:lnTo>
                  <a:lnTo>
                    <a:pt x="124" y="139"/>
                  </a:lnTo>
                  <a:lnTo>
                    <a:pt x="122" y="147"/>
                  </a:lnTo>
                  <a:lnTo>
                    <a:pt x="122" y="154"/>
                  </a:lnTo>
                  <a:lnTo>
                    <a:pt x="119" y="172"/>
                  </a:lnTo>
                  <a:lnTo>
                    <a:pt x="119" y="178"/>
                  </a:lnTo>
                  <a:lnTo>
                    <a:pt x="116" y="193"/>
                  </a:lnTo>
                  <a:lnTo>
                    <a:pt x="116" y="194"/>
                  </a:lnTo>
                  <a:lnTo>
                    <a:pt x="114" y="193"/>
                  </a:lnTo>
                  <a:lnTo>
                    <a:pt x="116" y="188"/>
                  </a:lnTo>
                  <a:lnTo>
                    <a:pt x="116" y="178"/>
                  </a:lnTo>
                  <a:lnTo>
                    <a:pt x="116" y="163"/>
                  </a:lnTo>
                  <a:lnTo>
                    <a:pt x="116" y="163"/>
                  </a:lnTo>
                  <a:lnTo>
                    <a:pt x="112" y="170"/>
                  </a:lnTo>
                  <a:lnTo>
                    <a:pt x="112" y="174"/>
                  </a:lnTo>
                  <a:lnTo>
                    <a:pt x="114" y="176"/>
                  </a:lnTo>
                  <a:lnTo>
                    <a:pt x="112" y="184"/>
                  </a:lnTo>
                  <a:lnTo>
                    <a:pt x="108" y="193"/>
                  </a:lnTo>
                  <a:lnTo>
                    <a:pt x="108" y="203"/>
                  </a:lnTo>
                  <a:lnTo>
                    <a:pt x="104" y="211"/>
                  </a:lnTo>
                  <a:lnTo>
                    <a:pt x="103" y="215"/>
                  </a:lnTo>
                  <a:lnTo>
                    <a:pt x="98" y="220"/>
                  </a:lnTo>
                  <a:lnTo>
                    <a:pt x="96" y="223"/>
                  </a:lnTo>
                  <a:lnTo>
                    <a:pt x="91" y="223"/>
                  </a:lnTo>
                  <a:lnTo>
                    <a:pt x="90" y="225"/>
                  </a:lnTo>
                  <a:lnTo>
                    <a:pt x="91" y="228"/>
                  </a:lnTo>
                  <a:lnTo>
                    <a:pt x="93" y="233"/>
                  </a:lnTo>
                  <a:lnTo>
                    <a:pt x="91" y="238"/>
                  </a:lnTo>
                  <a:lnTo>
                    <a:pt x="88" y="242"/>
                  </a:lnTo>
                  <a:lnTo>
                    <a:pt x="84" y="246"/>
                  </a:lnTo>
                  <a:lnTo>
                    <a:pt x="78" y="252"/>
                  </a:lnTo>
                  <a:lnTo>
                    <a:pt x="77" y="256"/>
                  </a:lnTo>
                  <a:lnTo>
                    <a:pt x="74" y="258"/>
                  </a:lnTo>
                  <a:lnTo>
                    <a:pt x="67" y="270"/>
                  </a:lnTo>
                  <a:lnTo>
                    <a:pt x="64" y="276"/>
                  </a:lnTo>
                  <a:lnTo>
                    <a:pt x="61" y="285"/>
                  </a:lnTo>
                  <a:lnTo>
                    <a:pt x="61" y="289"/>
                  </a:lnTo>
                  <a:lnTo>
                    <a:pt x="58" y="292"/>
                  </a:lnTo>
                  <a:lnTo>
                    <a:pt x="53" y="297"/>
                  </a:lnTo>
                  <a:lnTo>
                    <a:pt x="49" y="299"/>
                  </a:lnTo>
                  <a:lnTo>
                    <a:pt x="47" y="299"/>
                  </a:lnTo>
                  <a:lnTo>
                    <a:pt x="47" y="292"/>
                  </a:lnTo>
                  <a:lnTo>
                    <a:pt x="53" y="274"/>
                  </a:lnTo>
                  <a:lnTo>
                    <a:pt x="47" y="268"/>
                  </a:lnTo>
                  <a:lnTo>
                    <a:pt x="44" y="268"/>
                  </a:lnTo>
                  <a:lnTo>
                    <a:pt x="43" y="264"/>
                  </a:lnTo>
                  <a:lnTo>
                    <a:pt x="36" y="264"/>
                  </a:lnTo>
                  <a:lnTo>
                    <a:pt x="33" y="268"/>
                  </a:lnTo>
                  <a:lnTo>
                    <a:pt x="31" y="264"/>
                  </a:lnTo>
                  <a:lnTo>
                    <a:pt x="30" y="261"/>
                  </a:lnTo>
                  <a:lnTo>
                    <a:pt x="24" y="254"/>
                  </a:lnTo>
                  <a:lnTo>
                    <a:pt x="20" y="254"/>
                  </a:lnTo>
                  <a:lnTo>
                    <a:pt x="18" y="248"/>
                  </a:lnTo>
                  <a:lnTo>
                    <a:pt x="14" y="248"/>
                  </a:lnTo>
                  <a:lnTo>
                    <a:pt x="10" y="239"/>
                  </a:lnTo>
                  <a:lnTo>
                    <a:pt x="7" y="238"/>
                  </a:lnTo>
                  <a:lnTo>
                    <a:pt x="3" y="231"/>
                  </a:lnTo>
                  <a:lnTo>
                    <a:pt x="1" y="228"/>
                  </a:lnTo>
                  <a:lnTo>
                    <a:pt x="3" y="225"/>
                  </a:lnTo>
                  <a:lnTo>
                    <a:pt x="3" y="220"/>
                  </a:lnTo>
                  <a:lnTo>
                    <a:pt x="0" y="215"/>
                  </a:lnTo>
                  <a:lnTo>
                    <a:pt x="0" y="211"/>
                  </a:lnTo>
                  <a:lnTo>
                    <a:pt x="1" y="207"/>
                  </a:lnTo>
                  <a:lnTo>
                    <a:pt x="8" y="193"/>
                  </a:lnTo>
                  <a:lnTo>
                    <a:pt x="11" y="19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6" name="Freeform 36"/>
            <p:cNvSpPr>
              <a:spLocks/>
            </p:cNvSpPr>
            <p:nvPr/>
          </p:nvSpPr>
          <p:spPr bwMode="auto">
            <a:xfrm>
              <a:off x="2080" y="2435"/>
              <a:ext cx="479" cy="696"/>
            </a:xfrm>
            <a:custGeom>
              <a:avLst/>
              <a:gdLst/>
              <a:ahLst/>
              <a:cxnLst>
                <a:cxn ang="0">
                  <a:pos x="0" y="693"/>
                </a:cxn>
                <a:cxn ang="0">
                  <a:pos x="0" y="396"/>
                </a:cxn>
                <a:cxn ang="0">
                  <a:pos x="1" y="297"/>
                </a:cxn>
                <a:cxn ang="0">
                  <a:pos x="1" y="0"/>
                </a:cxn>
                <a:cxn ang="0">
                  <a:pos x="478" y="0"/>
                </a:cxn>
                <a:cxn ang="0">
                  <a:pos x="478" y="63"/>
                </a:cxn>
                <a:cxn ang="0">
                  <a:pos x="475" y="63"/>
                </a:cxn>
                <a:cxn ang="0">
                  <a:pos x="475" y="277"/>
                </a:cxn>
                <a:cxn ang="0">
                  <a:pos x="474" y="332"/>
                </a:cxn>
                <a:cxn ang="0">
                  <a:pos x="474" y="443"/>
                </a:cxn>
                <a:cxn ang="0">
                  <a:pos x="472" y="498"/>
                </a:cxn>
                <a:cxn ang="0">
                  <a:pos x="472" y="615"/>
                </a:cxn>
                <a:cxn ang="0">
                  <a:pos x="192" y="615"/>
                </a:cxn>
                <a:cxn ang="0">
                  <a:pos x="190" y="617"/>
                </a:cxn>
                <a:cxn ang="0">
                  <a:pos x="190" y="629"/>
                </a:cxn>
                <a:cxn ang="0">
                  <a:pos x="193" y="635"/>
                </a:cxn>
                <a:cxn ang="0">
                  <a:pos x="198" y="642"/>
                </a:cxn>
                <a:cxn ang="0">
                  <a:pos x="138" y="639"/>
                </a:cxn>
                <a:cxn ang="0">
                  <a:pos x="65" y="639"/>
                </a:cxn>
                <a:cxn ang="0">
                  <a:pos x="65" y="693"/>
                </a:cxn>
                <a:cxn ang="0">
                  <a:pos x="43" y="695"/>
                </a:cxn>
                <a:cxn ang="0">
                  <a:pos x="12" y="695"/>
                </a:cxn>
                <a:cxn ang="0">
                  <a:pos x="0" y="693"/>
                </a:cxn>
              </a:cxnLst>
              <a:rect l="0" t="0" r="r" b="b"/>
              <a:pathLst>
                <a:path w="479" h="696">
                  <a:moveTo>
                    <a:pt x="0" y="693"/>
                  </a:moveTo>
                  <a:lnTo>
                    <a:pt x="0" y="396"/>
                  </a:lnTo>
                  <a:lnTo>
                    <a:pt x="1" y="297"/>
                  </a:lnTo>
                  <a:lnTo>
                    <a:pt x="1" y="0"/>
                  </a:lnTo>
                  <a:lnTo>
                    <a:pt x="478" y="0"/>
                  </a:lnTo>
                  <a:lnTo>
                    <a:pt x="478" y="63"/>
                  </a:lnTo>
                  <a:lnTo>
                    <a:pt x="475" y="63"/>
                  </a:lnTo>
                  <a:lnTo>
                    <a:pt x="475" y="277"/>
                  </a:lnTo>
                  <a:lnTo>
                    <a:pt x="474" y="332"/>
                  </a:lnTo>
                  <a:lnTo>
                    <a:pt x="474" y="443"/>
                  </a:lnTo>
                  <a:lnTo>
                    <a:pt x="472" y="498"/>
                  </a:lnTo>
                  <a:lnTo>
                    <a:pt x="472" y="615"/>
                  </a:lnTo>
                  <a:lnTo>
                    <a:pt x="192" y="615"/>
                  </a:lnTo>
                  <a:lnTo>
                    <a:pt x="190" y="617"/>
                  </a:lnTo>
                  <a:lnTo>
                    <a:pt x="190" y="629"/>
                  </a:lnTo>
                  <a:lnTo>
                    <a:pt x="193" y="635"/>
                  </a:lnTo>
                  <a:lnTo>
                    <a:pt x="198" y="642"/>
                  </a:lnTo>
                  <a:lnTo>
                    <a:pt x="138" y="639"/>
                  </a:lnTo>
                  <a:lnTo>
                    <a:pt x="65" y="639"/>
                  </a:lnTo>
                  <a:lnTo>
                    <a:pt x="65" y="693"/>
                  </a:lnTo>
                  <a:lnTo>
                    <a:pt x="43" y="695"/>
                  </a:lnTo>
                  <a:lnTo>
                    <a:pt x="12" y="695"/>
                  </a:lnTo>
                  <a:lnTo>
                    <a:pt x="0" y="69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7" name="Freeform 37"/>
            <p:cNvSpPr>
              <a:spLocks/>
            </p:cNvSpPr>
            <p:nvPr/>
          </p:nvSpPr>
          <p:spPr bwMode="auto">
            <a:xfrm>
              <a:off x="4392" y="1446"/>
              <a:ext cx="625" cy="561"/>
            </a:xfrm>
            <a:custGeom>
              <a:avLst/>
              <a:gdLst/>
              <a:ahLst/>
              <a:cxnLst>
                <a:cxn ang="0">
                  <a:pos x="19" y="329"/>
                </a:cxn>
                <a:cxn ang="0">
                  <a:pos x="48" y="304"/>
                </a:cxn>
                <a:cxn ang="0">
                  <a:pos x="68" y="282"/>
                </a:cxn>
                <a:cxn ang="0">
                  <a:pos x="60" y="246"/>
                </a:cxn>
                <a:cxn ang="0">
                  <a:pos x="60" y="216"/>
                </a:cxn>
                <a:cxn ang="0">
                  <a:pos x="99" y="205"/>
                </a:cxn>
                <a:cxn ang="0">
                  <a:pos x="140" y="205"/>
                </a:cxn>
                <a:cxn ang="0">
                  <a:pos x="168" y="218"/>
                </a:cxn>
                <a:cxn ang="0">
                  <a:pos x="212" y="214"/>
                </a:cxn>
                <a:cxn ang="0">
                  <a:pos x="233" y="212"/>
                </a:cxn>
                <a:cxn ang="0">
                  <a:pos x="257" y="195"/>
                </a:cxn>
                <a:cxn ang="0">
                  <a:pos x="271" y="187"/>
                </a:cxn>
                <a:cxn ang="0">
                  <a:pos x="279" y="161"/>
                </a:cxn>
                <a:cxn ang="0">
                  <a:pos x="286" y="138"/>
                </a:cxn>
                <a:cxn ang="0">
                  <a:pos x="275" y="132"/>
                </a:cxn>
                <a:cxn ang="0">
                  <a:pos x="295" y="95"/>
                </a:cxn>
                <a:cxn ang="0">
                  <a:pos x="316" y="68"/>
                </a:cxn>
                <a:cxn ang="0">
                  <a:pos x="338" y="38"/>
                </a:cxn>
                <a:cxn ang="0">
                  <a:pos x="374" y="10"/>
                </a:cxn>
                <a:cxn ang="0">
                  <a:pos x="398" y="5"/>
                </a:cxn>
                <a:cxn ang="0">
                  <a:pos x="425" y="5"/>
                </a:cxn>
                <a:cxn ang="0">
                  <a:pos x="507" y="3"/>
                </a:cxn>
                <a:cxn ang="0">
                  <a:pos x="505" y="60"/>
                </a:cxn>
                <a:cxn ang="0">
                  <a:pos x="503" y="105"/>
                </a:cxn>
                <a:cxn ang="0">
                  <a:pos x="504" y="150"/>
                </a:cxn>
                <a:cxn ang="0">
                  <a:pos x="507" y="175"/>
                </a:cxn>
                <a:cxn ang="0">
                  <a:pos x="514" y="240"/>
                </a:cxn>
                <a:cxn ang="0">
                  <a:pos x="512" y="275"/>
                </a:cxn>
                <a:cxn ang="0">
                  <a:pos x="502" y="332"/>
                </a:cxn>
                <a:cxn ang="0">
                  <a:pos x="494" y="412"/>
                </a:cxn>
                <a:cxn ang="0">
                  <a:pos x="496" y="468"/>
                </a:cxn>
                <a:cxn ang="0">
                  <a:pos x="480" y="501"/>
                </a:cxn>
                <a:cxn ang="0">
                  <a:pos x="475" y="524"/>
                </a:cxn>
                <a:cxn ang="0">
                  <a:pos x="491" y="507"/>
                </a:cxn>
                <a:cxn ang="0">
                  <a:pos x="507" y="504"/>
                </a:cxn>
                <a:cxn ang="0">
                  <a:pos x="528" y="501"/>
                </a:cxn>
                <a:cxn ang="0">
                  <a:pos x="569" y="495"/>
                </a:cxn>
                <a:cxn ang="0">
                  <a:pos x="590" y="476"/>
                </a:cxn>
                <a:cxn ang="0">
                  <a:pos x="572" y="499"/>
                </a:cxn>
                <a:cxn ang="0">
                  <a:pos x="576" y="513"/>
                </a:cxn>
                <a:cxn ang="0">
                  <a:pos x="598" y="493"/>
                </a:cxn>
                <a:cxn ang="0">
                  <a:pos x="616" y="489"/>
                </a:cxn>
                <a:cxn ang="0">
                  <a:pos x="604" y="501"/>
                </a:cxn>
                <a:cxn ang="0">
                  <a:pos x="570" y="520"/>
                </a:cxn>
                <a:cxn ang="0">
                  <a:pos x="522" y="542"/>
                </a:cxn>
                <a:cxn ang="0">
                  <a:pos x="561" y="522"/>
                </a:cxn>
                <a:cxn ang="0">
                  <a:pos x="537" y="528"/>
                </a:cxn>
                <a:cxn ang="0">
                  <a:pos x="515" y="532"/>
                </a:cxn>
                <a:cxn ang="0">
                  <a:pos x="492" y="540"/>
                </a:cxn>
                <a:cxn ang="0">
                  <a:pos x="468" y="550"/>
                </a:cxn>
                <a:cxn ang="0">
                  <a:pos x="456" y="546"/>
                </a:cxn>
                <a:cxn ang="0">
                  <a:pos x="471" y="520"/>
                </a:cxn>
                <a:cxn ang="0">
                  <a:pos x="459" y="524"/>
                </a:cxn>
                <a:cxn ang="0">
                  <a:pos x="450" y="538"/>
                </a:cxn>
                <a:cxn ang="0">
                  <a:pos x="437" y="550"/>
                </a:cxn>
                <a:cxn ang="0">
                  <a:pos x="456" y="517"/>
                </a:cxn>
                <a:cxn ang="0">
                  <a:pos x="441" y="480"/>
                </a:cxn>
                <a:cxn ang="0">
                  <a:pos x="391" y="442"/>
                </a:cxn>
                <a:cxn ang="0">
                  <a:pos x="372" y="409"/>
                </a:cxn>
                <a:cxn ang="0">
                  <a:pos x="354" y="380"/>
                </a:cxn>
                <a:cxn ang="0">
                  <a:pos x="224" y="374"/>
                </a:cxn>
                <a:cxn ang="0">
                  <a:pos x="124" y="374"/>
                </a:cxn>
                <a:cxn ang="0">
                  <a:pos x="0" y="341"/>
                </a:cxn>
              </a:cxnLst>
              <a:rect l="0" t="0" r="r" b="b"/>
              <a:pathLst>
                <a:path w="625" h="561">
                  <a:moveTo>
                    <a:pt x="0" y="341"/>
                  </a:moveTo>
                  <a:lnTo>
                    <a:pt x="7" y="336"/>
                  </a:lnTo>
                  <a:lnTo>
                    <a:pt x="19" y="329"/>
                  </a:lnTo>
                  <a:lnTo>
                    <a:pt x="28" y="320"/>
                  </a:lnTo>
                  <a:lnTo>
                    <a:pt x="34" y="312"/>
                  </a:lnTo>
                  <a:lnTo>
                    <a:pt x="48" y="304"/>
                  </a:lnTo>
                  <a:lnTo>
                    <a:pt x="54" y="298"/>
                  </a:lnTo>
                  <a:lnTo>
                    <a:pt x="58" y="288"/>
                  </a:lnTo>
                  <a:lnTo>
                    <a:pt x="68" y="282"/>
                  </a:lnTo>
                  <a:lnTo>
                    <a:pt x="73" y="273"/>
                  </a:lnTo>
                  <a:lnTo>
                    <a:pt x="68" y="261"/>
                  </a:lnTo>
                  <a:lnTo>
                    <a:pt x="60" y="246"/>
                  </a:lnTo>
                  <a:lnTo>
                    <a:pt x="57" y="238"/>
                  </a:lnTo>
                  <a:lnTo>
                    <a:pt x="60" y="226"/>
                  </a:lnTo>
                  <a:lnTo>
                    <a:pt x="60" y="216"/>
                  </a:lnTo>
                  <a:lnTo>
                    <a:pt x="74" y="212"/>
                  </a:lnTo>
                  <a:lnTo>
                    <a:pt x="87" y="208"/>
                  </a:lnTo>
                  <a:lnTo>
                    <a:pt x="99" y="205"/>
                  </a:lnTo>
                  <a:lnTo>
                    <a:pt x="127" y="205"/>
                  </a:lnTo>
                  <a:lnTo>
                    <a:pt x="133" y="204"/>
                  </a:lnTo>
                  <a:lnTo>
                    <a:pt x="140" y="205"/>
                  </a:lnTo>
                  <a:lnTo>
                    <a:pt x="146" y="205"/>
                  </a:lnTo>
                  <a:lnTo>
                    <a:pt x="156" y="208"/>
                  </a:lnTo>
                  <a:lnTo>
                    <a:pt x="168" y="218"/>
                  </a:lnTo>
                  <a:lnTo>
                    <a:pt x="180" y="218"/>
                  </a:lnTo>
                  <a:lnTo>
                    <a:pt x="190" y="214"/>
                  </a:lnTo>
                  <a:lnTo>
                    <a:pt x="212" y="214"/>
                  </a:lnTo>
                  <a:lnTo>
                    <a:pt x="219" y="216"/>
                  </a:lnTo>
                  <a:lnTo>
                    <a:pt x="224" y="216"/>
                  </a:lnTo>
                  <a:lnTo>
                    <a:pt x="233" y="212"/>
                  </a:lnTo>
                  <a:lnTo>
                    <a:pt x="240" y="208"/>
                  </a:lnTo>
                  <a:lnTo>
                    <a:pt x="249" y="197"/>
                  </a:lnTo>
                  <a:lnTo>
                    <a:pt x="257" y="195"/>
                  </a:lnTo>
                  <a:lnTo>
                    <a:pt x="261" y="187"/>
                  </a:lnTo>
                  <a:lnTo>
                    <a:pt x="267" y="185"/>
                  </a:lnTo>
                  <a:lnTo>
                    <a:pt x="271" y="187"/>
                  </a:lnTo>
                  <a:lnTo>
                    <a:pt x="280" y="181"/>
                  </a:lnTo>
                  <a:lnTo>
                    <a:pt x="280" y="171"/>
                  </a:lnTo>
                  <a:lnTo>
                    <a:pt x="279" y="161"/>
                  </a:lnTo>
                  <a:lnTo>
                    <a:pt x="275" y="150"/>
                  </a:lnTo>
                  <a:lnTo>
                    <a:pt x="278" y="142"/>
                  </a:lnTo>
                  <a:lnTo>
                    <a:pt x="286" y="138"/>
                  </a:lnTo>
                  <a:lnTo>
                    <a:pt x="281" y="130"/>
                  </a:lnTo>
                  <a:lnTo>
                    <a:pt x="280" y="120"/>
                  </a:lnTo>
                  <a:lnTo>
                    <a:pt x="275" y="132"/>
                  </a:lnTo>
                  <a:lnTo>
                    <a:pt x="273" y="120"/>
                  </a:lnTo>
                  <a:lnTo>
                    <a:pt x="274" y="109"/>
                  </a:lnTo>
                  <a:lnTo>
                    <a:pt x="295" y="95"/>
                  </a:lnTo>
                  <a:lnTo>
                    <a:pt x="300" y="91"/>
                  </a:lnTo>
                  <a:lnTo>
                    <a:pt x="312" y="78"/>
                  </a:lnTo>
                  <a:lnTo>
                    <a:pt x="316" y="68"/>
                  </a:lnTo>
                  <a:lnTo>
                    <a:pt x="318" y="60"/>
                  </a:lnTo>
                  <a:lnTo>
                    <a:pt x="326" y="52"/>
                  </a:lnTo>
                  <a:lnTo>
                    <a:pt x="338" y="38"/>
                  </a:lnTo>
                  <a:lnTo>
                    <a:pt x="354" y="21"/>
                  </a:lnTo>
                  <a:lnTo>
                    <a:pt x="360" y="19"/>
                  </a:lnTo>
                  <a:lnTo>
                    <a:pt x="374" y="10"/>
                  </a:lnTo>
                  <a:lnTo>
                    <a:pt x="382" y="5"/>
                  </a:lnTo>
                  <a:lnTo>
                    <a:pt x="392" y="0"/>
                  </a:lnTo>
                  <a:lnTo>
                    <a:pt x="398" y="5"/>
                  </a:lnTo>
                  <a:lnTo>
                    <a:pt x="407" y="3"/>
                  </a:lnTo>
                  <a:lnTo>
                    <a:pt x="416" y="5"/>
                  </a:lnTo>
                  <a:lnTo>
                    <a:pt x="425" y="5"/>
                  </a:lnTo>
                  <a:lnTo>
                    <a:pt x="440" y="3"/>
                  </a:lnTo>
                  <a:lnTo>
                    <a:pt x="454" y="5"/>
                  </a:lnTo>
                  <a:lnTo>
                    <a:pt x="507" y="3"/>
                  </a:lnTo>
                  <a:lnTo>
                    <a:pt x="504" y="19"/>
                  </a:lnTo>
                  <a:lnTo>
                    <a:pt x="505" y="42"/>
                  </a:lnTo>
                  <a:lnTo>
                    <a:pt x="505" y="60"/>
                  </a:lnTo>
                  <a:lnTo>
                    <a:pt x="508" y="68"/>
                  </a:lnTo>
                  <a:lnTo>
                    <a:pt x="510" y="93"/>
                  </a:lnTo>
                  <a:lnTo>
                    <a:pt x="503" y="105"/>
                  </a:lnTo>
                  <a:lnTo>
                    <a:pt x="499" y="120"/>
                  </a:lnTo>
                  <a:lnTo>
                    <a:pt x="504" y="140"/>
                  </a:lnTo>
                  <a:lnTo>
                    <a:pt x="504" y="150"/>
                  </a:lnTo>
                  <a:lnTo>
                    <a:pt x="503" y="165"/>
                  </a:lnTo>
                  <a:lnTo>
                    <a:pt x="502" y="179"/>
                  </a:lnTo>
                  <a:lnTo>
                    <a:pt x="507" y="175"/>
                  </a:lnTo>
                  <a:lnTo>
                    <a:pt x="515" y="181"/>
                  </a:lnTo>
                  <a:lnTo>
                    <a:pt x="515" y="204"/>
                  </a:lnTo>
                  <a:lnTo>
                    <a:pt x="514" y="240"/>
                  </a:lnTo>
                  <a:lnTo>
                    <a:pt x="512" y="250"/>
                  </a:lnTo>
                  <a:lnTo>
                    <a:pt x="514" y="264"/>
                  </a:lnTo>
                  <a:lnTo>
                    <a:pt x="512" y="275"/>
                  </a:lnTo>
                  <a:lnTo>
                    <a:pt x="511" y="300"/>
                  </a:lnTo>
                  <a:lnTo>
                    <a:pt x="507" y="310"/>
                  </a:lnTo>
                  <a:lnTo>
                    <a:pt x="502" y="332"/>
                  </a:lnTo>
                  <a:lnTo>
                    <a:pt x="498" y="351"/>
                  </a:lnTo>
                  <a:lnTo>
                    <a:pt x="495" y="362"/>
                  </a:lnTo>
                  <a:lnTo>
                    <a:pt x="494" y="412"/>
                  </a:lnTo>
                  <a:lnTo>
                    <a:pt x="491" y="450"/>
                  </a:lnTo>
                  <a:lnTo>
                    <a:pt x="491" y="458"/>
                  </a:lnTo>
                  <a:lnTo>
                    <a:pt x="496" y="468"/>
                  </a:lnTo>
                  <a:lnTo>
                    <a:pt x="478" y="482"/>
                  </a:lnTo>
                  <a:lnTo>
                    <a:pt x="482" y="493"/>
                  </a:lnTo>
                  <a:lnTo>
                    <a:pt x="480" y="501"/>
                  </a:lnTo>
                  <a:lnTo>
                    <a:pt x="475" y="505"/>
                  </a:lnTo>
                  <a:lnTo>
                    <a:pt x="470" y="517"/>
                  </a:lnTo>
                  <a:lnTo>
                    <a:pt x="475" y="524"/>
                  </a:lnTo>
                  <a:lnTo>
                    <a:pt x="479" y="515"/>
                  </a:lnTo>
                  <a:lnTo>
                    <a:pt x="486" y="512"/>
                  </a:lnTo>
                  <a:lnTo>
                    <a:pt x="491" y="507"/>
                  </a:lnTo>
                  <a:lnTo>
                    <a:pt x="496" y="504"/>
                  </a:lnTo>
                  <a:lnTo>
                    <a:pt x="502" y="507"/>
                  </a:lnTo>
                  <a:lnTo>
                    <a:pt x="507" y="504"/>
                  </a:lnTo>
                  <a:lnTo>
                    <a:pt x="516" y="507"/>
                  </a:lnTo>
                  <a:lnTo>
                    <a:pt x="522" y="501"/>
                  </a:lnTo>
                  <a:lnTo>
                    <a:pt x="528" y="501"/>
                  </a:lnTo>
                  <a:lnTo>
                    <a:pt x="549" y="501"/>
                  </a:lnTo>
                  <a:lnTo>
                    <a:pt x="558" y="499"/>
                  </a:lnTo>
                  <a:lnTo>
                    <a:pt x="569" y="495"/>
                  </a:lnTo>
                  <a:lnTo>
                    <a:pt x="574" y="489"/>
                  </a:lnTo>
                  <a:lnTo>
                    <a:pt x="580" y="482"/>
                  </a:lnTo>
                  <a:lnTo>
                    <a:pt x="590" y="476"/>
                  </a:lnTo>
                  <a:lnTo>
                    <a:pt x="583" y="486"/>
                  </a:lnTo>
                  <a:lnTo>
                    <a:pt x="576" y="497"/>
                  </a:lnTo>
                  <a:lnTo>
                    <a:pt x="572" y="499"/>
                  </a:lnTo>
                  <a:lnTo>
                    <a:pt x="565" y="504"/>
                  </a:lnTo>
                  <a:lnTo>
                    <a:pt x="570" y="513"/>
                  </a:lnTo>
                  <a:lnTo>
                    <a:pt x="576" y="513"/>
                  </a:lnTo>
                  <a:lnTo>
                    <a:pt x="582" y="504"/>
                  </a:lnTo>
                  <a:lnTo>
                    <a:pt x="587" y="495"/>
                  </a:lnTo>
                  <a:lnTo>
                    <a:pt x="598" y="493"/>
                  </a:lnTo>
                  <a:lnTo>
                    <a:pt x="605" y="495"/>
                  </a:lnTo>
                  <a:lnTo>
                    <a:pt x="611" y="493"/>
                  </a:lnTo>
                  <a:lnTo>
                    <a:pt x="616" y="489"/>
                  </a:lnTo>
                  <a:lnTo>
                    <a:pt x="624" y="486"/>
                  </a:lnTo>
                  <a:lnTo>
                    <a:pt x="612" y="497"/>
                  </a:lnTo>
                  <a:lnTo>
                    <a:pt x="604" y="501"/>
                  </a:lnTo>
                  <a:lnTo>
                    <a:pt x="595" y="507"/>
                  </a:lnTo>
                  <a:lnTo>
                    <a:pt x="587" y="513"/>
                  </a:lnTo>
                  <a:lnTo>
                    <a:pt x="570" y="520"/>
                  </a:lnTo>
                  <a:lnTo>
                    <a:pt x="549" y="532"/>
                  </a:lnTo>
                  <a:lnTo>
                    <a:pt x="531" y="540"/>
                  </a:lnTo>
                  <a:lnTo>
                    <a:pt x="522" y="542"/>
                  </a:lnTo>
                  <a:lnTo>
                    <a:pt x="539" y="532"/>
                  </a:lnTo>
                  <a:lnTo>
                    <a:pt x="554" y="526"/>
                  </a:lnTo>
                  <a:lnTo>
                    <a:pt x="561" y="522"/>
                  </a:lnTo>
                  <a:lnTo>
                    <a:pt x="554" y="522"/>
                  </a:lnTo>
                  <a:lnTo>
                    <a:pt x="544" y="526"/>
                  </a:lnTo>
                  <a:lnTo>
                    <a:pt x="537" y="528"/>
                  </a:lnTo>
                  <a:lnTo>
                    <a:pt x="532" y="528"/>
                  </a:lnTo>
                  <a:lnTo>
                    <a:pt x="522" y="530"/>
                  </a:lnTo>
                  <a:lnTo>
                    <a:pt x="515" y="532"/>
                  </a:lnTo>
                  <a:lnTo>
                    <a:pt x="508" y="535"/>
                  </a:lnTo>
                  <a:lnTo>
                    <a:pt x="503" y="538"/>
                  </a:lnTo>
                  <a:lnTo>
                    <a:pt x="492" y="540"/>
                  </a:lnTo>
                  <a:lnTo>
                    <a:pt x="483" y="544"/>
                  </a:lnTo>
                  <a:lnTo>
                    <a:pt x="478" y="548"/>
                  </a:lnTo>
                  <a:lnTo>
                    <a:pt x="468" y="550"/>
                  </a:lnTo>
                  <a:lnTo>
                    <a:pt x="472" y="546"/>
                  </a:lnTo>
                  <a:lnTo>
                    <a:pt x="466" y="540"/>
                  </a:lnTo>
                  <a:lnTo>
                    <a:pt x="456" y="546"/>
                  </a:lnTo>
                  <a:lnTo>
                    <a:pt x="454" y="538"/>
                  </a:lnTo>
                  <a:lnTo>
                    <a:pt x="461" y="530"/>
                  </a:lnTo>
                  <a:lnTo>
                    <a:pt x="471" y="520"/>
                  </a:lnTo>
                  <a:lnTo>
                    <a:pt x="462" y="507"/>
                  </a:lnTo>
                  <a:lnTo>
                    <a:pt x="461" y="515"/>
                  </a:lnTo>
                  <a:lnTo>
                    <a:pt x="459" y="524"/>
                  </a:lnTo>
                  <a:lnTo>
                    <a:pt x="454" y="532"/>
                  </a:lnTo>
                  <a:lnTo>
                    <a:pt x="461" y="515"/>
                  </a:lnTo>
                  <a:lnTo>
                    <a:pt x="450" y="538"/>
                  </a:lnTo>
                  <a:lnTo>
                    <a:pt x="444" y="554"/>
                  </a:lnTo>
                  <a:lnTo>
                    <a:pt x="435" y="560"/>
                  </a:lnTo>
                  <a:lnTo>
                    <a:pt x="437" y="550"/>
                  </a:lnTo>
                  <a:lnTo>
                    <a:pt x="442" y="538"/>
                  </a:lnTo>
                  <a:lnTo>
                    <a:pt x="450" y="538"/>
                  </a:lnTo>
                  <a:lnTo>
                    <a:pt x="456" y="517"/>
                  </a:lnTo>
                  <a:lnTo>
                    <a:pt x="462" y="507"/>
                  </a:lnTo>
                  <a:lnTo>
                    <a:pt x="465" y="497"/>
                  </a:lnTo>
                  <a:lnTo>
                    <a:pt x="441" y="480"/>
                  </a:lnTo>
                  <a:lnTo>
                    <a:pt x="427" y="470"/>
                  </a:lnTo>
                  <a:lnTo>
                    <a:pt x="399" y="452"/>
                  </a:lnTo>
                  <a:lnTo>
                    <a:pt x="391" y="442"/>
                  </a:lnTo>
                  <a:lnTo>
                    <a:pt x="379" y="435"/>
                  </a:lnTo>
                  <a:lnTo>
                    <a:pt x="374" y="425"/>
                  </a:lnTo>
                  <a:lnTo>
                    <a:pt x="372" y="409"/>
                  </a:lnTo>
                  <a:lnTo>
                    <a:pt x="368" y="398"/>
                  </a:lnTo>
                  <a:lnTo>
                    <a:pt x="357" y="390"/>
                  </a:lnTo>
                  <a:lnTo>
                    <a:pt x="354" y="380"/>
                  </a:lnTo>
                  <a:lnTo>
                    <a:pt x="349" y="372"/>
                  </a:lnTo>
                  <a:lnTo>
                    <a:pt x="254" y="372"/>
                  </a:lnTo>
                  <a:lnTo>
                    <a:pt x="224" y="374"/>
                  </a:lnTo>
                  <a:lnTo>
                    <a:pt x="172" y="372"/>
                  </a:lnTo>
                  <a:lnTo>
                    <a:pt x="159" y="372"/>
                  </a:lnTo>
                  <a:lnTo>
                    <a:pt x="124" y="374"/>
                  </a:lnTo>
                  <a:lnTo>
                    <a:pt x="116" y="372"/>
                  </a:lnTo>
                  <a:lnTo>
                    <a:pt x="1" y="372"/>
                  </a:lnTo>
                  <a:lnTo>
                    <a:pt x="0" y="34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8" name="Freeform 38"/>
            <p:cNvSpPr>
              <a:spLocks/>
            </p:cNvSpPr>
            <p:nvPr/>
          </p:nvSpPr>
          <p:spPr bwMode="auto">
            <a:xfrm>
              <a:off x="4033" y="2484"/>
              <a:ext cx="694" cy="337"/>
            </a:xfrm>
            <a:custGeom>
              <a:avLst/>
              <a:gdLst/>
              <a:ahLst/>
              <a:cxnLst>
                <a:cxn ang="0">
                  <a:pos x="24" y="160"/>
                </a:cxn>
                <a:cxn ang="0">
                  <a:pos x="50" y="125"/>
                </a:cxn>
                <a:cxn ang="0">
                  <a:pos x="79" y="115"/>
                </a:cxn>
                <a:cxn ang="0">
                  <a:pos x="105" y="99"/>
                </a:cxn>
                <a:cxn ang="0">
                  <a:pos x="131" y="63"/>
                </a:cxn>
                <a:cxn ang="0">
                  <a:pos x="159" y="58"/>
                </a:cxn>
                <a:cxn ang="0">
                  <a:pos x="185" y="47"/>
                </a:cxn>
                <a:cxn ang="0">
                  <a:pos x="204" y="23"/>
                </a:cxn>
                <a:cxn ang="0">
                  <a:pos x="271" y="4"/>
                </a:cxn>
                <a:cxn ang="0">
                  <a:pos x="630" y="6"/>
                </a:cxn>
                <a:cxn ang="0">
                  <a:pos x="665" y="12"/>
                </a:cxn>
                <a:cxn ang="0">
                  <a:pos x="675" y="37"/>
                </a:cxn>
                <a:cxn ang="0">
                  <a:pos x="691" y="88"/>
                </a:cxn>
                <a:cxn ang="0">
                  <a:pos x="677" y="66"/>
                </a:cxn>
                <a:cxn ang="0">
                  <a:pos x="666" y="4"/>
                </a:cxn>
                <a:cxn ang="0">
                  <a:pos x="653" y="43"/>
                </a:cxn>
                <a:cxn ang="0">
                  <a:pos x="646" y="56"/>
                </a:cxn>
                <a:cxn ang="0">
                  <a:pos x="621" y="62"/>
                </a:cxn>
                <a:cxn ang="0">
                  <a:pos x="604" y="60"/>
                </a:cxn>
                <a:cxn ang="0">
                  <a:pos x="601" y="40"/>
                </a:cxn>
                <a:cxn ang="0">
                  <a:pos x="600" y="82"/>
                </a:cxn>
                <a:cxn ang="0">
                  <a:pos x="633" y="82"/>
                </a:cxn>
                <a:cxn ang="0">
                  <a:pos x="654" y="96"/>
                </a:cxn>
                <a:cxn ang="0">
                  <a:pos x="658" y="104"/>
                </a:cxn>
                <a:cxn ang="0">
                  <a:pos x="680" y="94"/>
                </a:cxn>
                <a:cxn ang="0">
                  <a:pos x="665" y="125"/>
                </a:cxn>
                <a:cxn ang="0">
                  <a:pos x="647" y="152"/>
                </a:cxn>
                <a:cxn ang="0">
                  <a:pos x="616" y="148"/>
                </a:cxn>
                <a:cxn ang="0">
                  <a:pos x="611" y="131"/>
                </a:cxn>
                <a:cxn ang="0">
                  <a:pos x="579" y="133"/>
                </a:cxn>
                <a:cxn ang="0">
                  <a:pos x="608" y="160"/>
                </a:cxn>
                <a:cxn ang="0">
                  <a:pos x="613" y="166"/>
                </a:cxn>
                <a:cxn ang="0">
                  <a:pos x="597" y="195"/>
                </a:cxn>
                <a:cxn ang="0">
                  <a:pos x="580" y="195"/>
                </a:cxn>
                <a:cxn ang="0">
                  <a:pos x="606" y="199"/>
                </a:cxn>
                <a:cxn ang="0">
                  <a:pos x="630" y="199"/>
                </a:cxn>
                <a:cxn ang="0">
                  <a:pos x="612" y="221"/>
                </a:cxn>
                <a:cxn ang="0">
                  <a:pos x="569" y="230"/>
                </a:cxn>
                <a:cxn ang="0">
                  <a:pos x="549" y="244"/>
                </a:cxn>
                <a:cxn ang="0">
                  <a:pos x="539" y="260"/>
                </a:cxn>
                <a:cxn ang="0">
                  <a:pos x="509" y="308"/>
                </a:cxn>
                <a:cxn ang="0">
                  <a:pos x="498" y="328"/>
                </a:cxn>
                <a:cxn ang="0">
                  <a:pos x="466" y="332"/>
                </a:cxn>
                <a:cxn ang="0">
                  <a:pos x="385" y="244"/>
                </a:cxn>
                <a:cxn ang="0">
                  <a:pos x="280" y="205"/>
                </a:cxn>
                <a:cxn ang="0">
                  <a:pos x="261" y="176"/>
                </a:cxn>
                <a:cxn ang="0">
                  <a:pos x="165" y="170"/>
                </a:cxn>
                <a:cxn ang="0">
                  <a:pos x="124" y="186"/>
                </a:cxn>
                <a:cxn ang="0">
                  <a:pos x="30" y="199"/>
                </a:cxn>
              </a:cxnLst>
              <a:rect l="0" t="0" r="r" b="b"/>
              <a:pathLst>
                <a:path w="694" h="337">
                  <a:moveTo>
                    <a:pt x="0" y="197"/>
                  </a:moveTo>
                  <a:lnTo>
                    <a:pt x="3" y="168"/>
                  </a:lnTo>
                  <a:lnTo>
                    <a:pt x="15" y="166"/>
                  </a:lnTo>
                  <a:lnTo>
                    <a:pt x="24" y="160"/>
                  </a:lnTo>
                  <a:lnTo>
                    <a:pt x="25" y="150"/>
                  </a:lnTo>
                  <a:lnTo>
                    <a:pt x="26" y="141"/>
                  </a:lnTo>
                  <a:lnTo>
                    <a:pt x="38" y="131"/>
                  </a:lnTo>
                  <a:lnTo>
                    <a:pt x="50" y="125"/>
                  </a:lnTo>
                  <a:lnTo>
                    <a:pt x="57" y="127"/>
                  </a:lnTo>
                  <a:lnTo>
                    <a:pt x="64" y="127"/>
                  </a:lnTo>
                  <a:lnTo>
                    <a:pt x="74" y="119"/>
                  </a:lnTo>
                  <a:lnTo>
                    <a:pt x="79" y="115"/>
                  </a:lnTo>
                  <a:lnTo>
                    <a:pt x="87" y="107"/>
                  </a:lnTo>
                  <a:lnTo>
                    <a:pt x="92" y="104"/>
                  </a:lnTo>
                  <a:lnTo>
                    <a:pt x="100" y="99"/>
                  </a:lnTo>
                  <a:lnTo>
                    <a:pt x="105" y="99"/>
                  </a:lnTo>
                  <a:lnTo>
                    <a:pt x="113" y="88"/>
                  </a:lnTo>
                  <a:lnTo>
                    <a:pt x="118" y="82"/>
                  </a:lnTo>
                  <a:lnTo>
                    <a:pt x="121" y="74"/>
                  </a:lnTo>
                  <a:lnTo>
                    <a:pt x="131" y="63"/>
                  </a:lnTo>
                  <a:lnTo>
                    <a:pt x="134" y="74"/>
                  </a:lnTo>
                  <a:lnTo>
                    <a:pt x="149" y="72"/>
                  </a:lnTo>
                  <a:lnTo>
                    <a:pt x="152" y="63"/>
                  </a:lnTo>
                  <a:lnTo>
                    <a:pt x="159" y="58"/>
                  </a:lnTo>
                  <a:lnTo>
                    <a:pt x="169" y="56"/>
                  </a:lnTo>
                  <a:lnTo>
                    <a:pt x="177" y="60"/>
                  </a:lnTo>
                  <a:lnTo>
                    <a:pt x="183" y="56"/>
                  </a:lnTo>
                  <a:lnTo>
                    <a:pt x="185" y="47"/>
                  </a:lnTo>
                  <a:lnTo>
                    <a:pt x="193" y="33"/>
                  </a:lnTo>
                  <a:lnTo>
                    <a:pt x="199" y="29"/>
                  </a:lnTo>
                  <a:lnTo>
                    <a:pt x="206" y="31"/>
                  </a:lnTo>
                  <a:lnTo>
                    <a:pt x="204" y="23"/>
                  </a:lnTo>
                  <a:lnTo>
                    <a:pt x="208" y="14"/>
                  </a:lnTo>
                  <a:lnTo>
                    <a:pt x="209" y="0"/>
                  </a:lnTo>
                  <a:lnTo>
                    <a:pt x="233" y="2"/>
                  </a:lnTo>
                  <a:lnTo>
                    <a:pt x="271" y="4"/>
                  </a:lnTo>
                  <a:lnTo>
                    <a:pt x="334" y="4"/>
                  </a:lnTo>
                  <a:lnTo>
                    <a:pt x="339" y="6"/>
                  </a:lnTo>
                  <a:lnTo>
                    <a:pt x="616" y="6"/>
                  </a:lnTo>
                  <a:lnTo>
                    <a:pt x="630" y="6"/>
                  </a:lnTo>
                  <a:lnTo>
                    <a:pt x="649" y="4"/>
                  </a:lnTo>
                  <a:lnTo>
                    <a:pt x="654" y="4"/>
                  </a:lnTo>
                  <a:lnTo>
                    <a:pt x="659" y="12"/>
                  </a:lnTo>
                  <a:lnTo>
                    <a:pt x="665" y="12"/>
                  </a:lnTo>
                  <a:lnTo>
                    <a:pt x="663" y="4"/>
                  </a:lnTo>
                  <a:lnTo>
                    <a:pt x="669" y="4"/>
                  </a:lnTo>
                  <a:lnTo>
                    <a:pt x="673" y="25"/>
                  </a:lnTo>
                  <a:lnTo>
                    <a:pt x="675" y="37"/>
                  </a:lnTo>
                  <a:lnTo>
                    <a:pt x="679" y="54"/>
                  </a:lnTo>
                  <a:lnTo>
                    <a:pt x="681" y="63"/>
                  </a:lnTo>
                  <a:lnTo>
                    <a:pt x="690" y="80"/>
                  </a:lnTo>
                  <a:lnTo>
                    <a:pt x="691" y="88"/>
                  </a:lnTo>
                  <a:lnTo>
                    <a:pt x="693" y="96"/>
                  </a:lnTo>
                  <a:lnTo>
                    <a:pt x="688" y="88"/>
                  </a:lnTo>
                  <a:lnTo>
                    <a:pt x="684" y="76"/>
                  </a:lnTo>
                  <a:lnTo>
                    <a:pt x="677" y="66"/>
                  </a:lnTo>
                  <a:lnTo>
                    <a:pt x="677" y="51"/>
                  </a:lnTo>
                  <a:lnTo>
                    <a:pt x="671" y="40"/>
                  </a:lnTo>
                  <a:lnTo>
                    <a:pt x="670" y="26"/>
                  </a:lnTo>
                  <a:lnTo>
                    <a:pt x="666" y="4"/>
                  </a:lnTo>
                  <a:lnTo>
                    <a:pt x="654" y="4"/>
                  </a:lnTo>
                  <a:lnTo>
                    <a:pt x="658" y="37"/>
                  </a:lnTo>
                  <a:lnTo>
                    <a:pt x="662" y="51"/>
                  </a:lnTo>
                  <a:lnTo>
                    <a:pt x="653" y="43"/>
                  </a:lnTo>
                  <a:lnTo>
                    <a:pt x="647" y="37"/>
                  </a:lnTo>
                  <a:lnTo>
                    <a:pt x="647" y="47"/>
                  </a:lnTo>
                  <a:lnTo>
                    <a:pt x="653" y="54"/>
                  </a:lnTo>
                  <a:lnTo>
                    <a:pt x="646" y="56"/>
                  </a:lnTo>
                  <a:lnTo>
                    <a:pt x="638" y="50"/>
                  </a:lnTo>
                  <a:lnTo>
                    <a:pt x="638" y="58"/>
                  </a:lnTo>
                  <a:lnTo>
                    <a:pt x="629" y="54"/>
                  </a:lnTo>
                  <a:lnTo>
                    <a:pt x="621" y="62"/>
                  </a:lnTo>
                  <a:lnTo>
                    <a:pt x="621" y="70"/>
                  </a:lnTo>
                  <a:lnTo>
                    <a:pt x="616" y="72"/>
                  </a:lnTo>
                  <a:lnTo>
                    <a:pt x="609" y="68"/>
                  </a:lnTo>
                  <a:lnTo>
                    <a:pt x="604" y="60"/>
                  </a:lnTo>
                  <a:lnTo>
                    <a:pt x="601" y="47"/>
                  </a:lnTo>
                  <a:lnTo>
                    <a:pt x="605" y="37"/>
                  </a:lnTo>
                  <a:lnTo>
                    <a:pt x="597" y="31"/>
                  </a:lnTo>
                  <a:lnTo>
                    <a:pt x="601" y="40"/>
                  </a:lnTo>
                  <a:lnTo>
                    <a:pt x="597" y="50"/>
                  </a:lnTo>
                  <a:lnTo>
                    <a:pt x="599" y="62"/>
                  </a:lnTo>
                  <a:lnTo>
                    <a:pt x="603" y="72"/>
                  </a:lnTo>
                  <a:lnTo>
                    <a:pt x="600" y="82"/>
                  </a:lnTo>
                  <a:lnTo>
                    <a:pt x="613" y="80"/>
                  </a:lnTo>
                  <a:lnTo>
                    <a:pt x="621" y="78"/>
                  </a:lnTo>
                  <a:lnTo>
                    <a:pt x="626" y="76"/>
                  </a:lnTo>
                  <a:lnTo>
                    <a:pt x="633" y="82"/>
                  </a:lnTo>
                  <a:lnTo>
                    <a:pt x="646" y="74"/>
                  </a:lnTo>
                  <a:lnTo>
                    <a:pt x="651" y="76"/>
                  </a:lnTo>
                  <a:lnTo>
                    <a:pt x="655" y="88"/>
                  </a:lnTo>
                  <a:lnTo>
                    <a:pt x="654" y="96"/>
                  </a:lnTo>
                  <a:lnTo>
                    <a:pt x="653" y="107"/>
                  </a:lnTo>
                  <a:lnTo>
                    <a:pt x="646" y="109"/>
                  </a:lnTo>
                  <a:lnTo>
                    <a:pt x="651" y="115"/>
                  </a:lnTo>
                  <a:lnTo>
                    <a:pt x="658" y="104"/>
                  </a:lnTo>
                  <a:lnTo>
                    <a:pt x="659" y="88"/>
                  </a:lnTo>
                  <a:lnTo>
                    <a:pt x="666" y="84"/>
                  </a:lnTo>
                  <a:lnTo>
                    <a:pt x="675" y="82"/>
                  </a:lnTo>
                  <a:lnTo>
                    <a:pt x="680" y="94"/>
                  </a:lnTo>
                  <a:lnTo>
                    <a:pt x="680" y="109"/>
                  </a:lnTo>
                  <a:lnTo>
                    <a:pt x="677" y="121"/>
                  </a:lnTo>
                  <a:lnTo>
                    <a:pt x="671" y="127"/>
                  </a:lnTo>
                  <a:lnTo>
                    <a:pt x="665" y="125"/>
                  </a:lnTo>
                  <a:lnTo>
                    <a:pt x="661" y="137"/>
                  </a:lnTo>
                  <a:lnTo>
                    <a:pt x="653" y="140"/>
                  </a:lnTo>
                  <a:lnTo>
                    <a:pt x="653" y="150"/>
                  </a:lnTo>
                  <a:lnTo>
                    <a:pt x="647" y="152"/>
                  </a:lnTo>
                  <a:lnTo>
                    <a:pt x="640" y="154"/>
                  </a:lnTo>
                  <a:lnTo>
                    <a:pt x="630" y="146"/>
                  </a:lnTo>
                  <a:lnTo>
                    <a:pt x="621" y="146"/>
                  </a:lnTo>
                  <a:lnTo>
                    <a:pt x="616" y="148"/>
                  </a:lnTo>
                  <a:lnTo>
                    <a:pt x="614" y="140"/>
                  </a:lnTo>
                  <a:lnTo>
                    <a:pt x="621" y="133"/>
                  </a:lnTo>
                  <a:lnTo>
                    <a:pt x="619" y="125"/>
                  </a:lnTo>
                  <a:lnTo>
                    <a:pt x="611" y="131"/>
                  </a:lnTo>
                  <a:lnTo>
                    <a:pt x="611" y="146"/>
                  </a:lnTo>
                  <a:lnTo>
                    <a:pt x="597" y="143"/>
                  </a:lnTo>
                  <a:lnTo>
                    <a:pt x="591" y="140"/>
                  </a:lnTo>
                  <a:lnTo>
                    <a:pt x="579" y="133"/>
                  </a:lnTo>
                  <a:lnTo>
                    <a:pt x="585" y="141"/>
                  </a:lnTo>
                  <a:lnTo>
                    <a:pt x="592" y="146"/>
                  </a:lnTo>
                  <a:lnTo>
                    <a:pt x="599" y="150"/>
                  </a:lnTo>
                  <a:lnTo>
                    <a:pt x="608" y="160"/>
                  </a:lnTo>
                  <a:lnTo>
                    <a:pt x="613" y="156"/>
                  </a:lnTo>
                  <a:lnTo>
                    <a:pt x="619" y="158"/>
                  </a:lnTo>
                  <a:lnTo>
                    <a:pt x="619" y="166"/>
                  </a:lnTo>
                  <a:lnTo>
                    <a:pt x="613" y="166"/>
                  </a:lnTo>
                  <a:lnTo>
                    <a:pt x="608" y="172"/>
                  </a:lnTo>
                  <a:lnTo>
                    <a:pt x="614" y="176"/>
                  </a:lnTo>
                  <a:lnTo>
                    <a:pt x="608" y="191"/>
                  </a:lnTo>
                  <a:lnTo>
                    <a:pt x="597" y="195"/>
                  </a:lnTo>
                  <a:lnTo>
                    <a:pt x="590" y="193"/>
                  </a:lnTo>
                  <a:lnTo>
                    <a:pt x="580" y="186"/>
                  </a:lnTo>
                  <a:lnTo>
                    <a:pt x="574" y="176"/>
                  </a:lnTo>
                  <a:lnTo>
                    <a:pt x="580" y="195"/>
                  </a:lnTo>
                  <a:lnTo>
                    <a:pt x="590" y="205"/>
                  </a:lnTo>
                  <a:lnTo>
                    <a:pt x="596" y="205"/>
                  </a:lnTo>
                  <a:lnTo>
                    <a:pt x="601" y="202"/>
                  </a:lnTo>
                  <a:lnTo>
                    <a:pt x="606" y="199"/>
                  </a:lnTo>
                  <a:lnTo>
                    <a:pt x="612" y="205"/>
                  </a:lnTo>
                  <a:lnTo>
                    <a:pt x="619" y="197"/>
                  </a:lnTo>
                  <a:lnTo>
                    <a:pt x="626" y="199"/>
                  </a:lnTo>
                  <a:lnTo>
                    <a:pt x="630" y="199"/>
                  </a:lnTo>
                  <a:lnTo>
                    <a:pt x="633" y="207"/>
                  </a:lnTo>
                  <a:lnTo>
                    <a:pt x="626" y="211"/>
                  </a:lnTo>
                  <a:lnTo>
                    <a:pt x="619" y="224"/>
                  </a:lnTo>
                  <a:lnTo>
                    <a:pt x="612" y="221"/>
                  </a:lnTo>
                  <a:lnTo>
                    <a:pt x="604" y="226"/>
                  </a:lnTo>
                  <a:lnTo>
                    <a:pt x="587" y="230"/>
                  </a:lnTo>
                  <a:lnTo>
                    <a:pt x="575" y="234"/>
                  </a:lnTo>
                  <a:lnTo>
                    <a:pt x="569" y="230"/>
                  </a:lnTo>
                  <a:lnTo>
                    <a:pt x="567" y="240"/>
                  </a:lnTo>
                  <a:lnTo>
                    <a:pt x="562" y="242"/>
                  </a:lnTo>
                  <a:lnTo>
                    <a:pt x="555" y="250"/>
                  </a:lnTo>
                  <a:lnTo>
                    <a:pt x="549" y="244"/>
                  </a:lnTo>
                  <a:lnTo>
                    <a:pt x="547" y="232"/>
                  </a:lnTo>
                  <a:lnTo>
                    <a:pt x="544" y="242"/>
                  </a:lnTo>
                  <a:lnTo>
                    <a:pt x="550" y="252"/>
                  </a:lnTo>
                  <a:lnTo>
                    <a:pt x="539" y="260"/>
                  </a:lnTo>
                  <a:lnTo>
                    <a:pt x="531" y="268"/>
                  </a:lnTo>
                  <a:lnTo>
                    <a:pt x="523" y="280"/>
                  </a:lnTo>
                  <a:lnTo>
                    <a:pt x="515" y="296"/>
                  </a:lnTo>
                  <a:lnTo>
                    <a:pt x="509" y="308"/>
                  </a:lnTo>
                  <a:lnTo>
                    <a:pt x="508" y="324"/>
                  </a:lnTo>
                  <a:lnTo>
                    <a:pt x="506" y="312"/>
                  </a:lnTo>
                  <a:lnTo>
                    <a:pt x="503" y="322"/>
                  </a:lnTo>
                  <a:lnTo>
                    <a:pt x="498" y="328"/>
                  </a:lnTo>
                  <a:lnTo>
                    <a:pt x="486" y="330"/>
                  </a:lnTo>
                  <a:lnTo>
                    <a:pt x="479" y="330"/>
                  </a:lnTo>
                  <a:lnTo>
                    <a:pt x="472" y="330"/>
                  </a:lnTo>
                  <a:lnTo>
                    <a:pt x="466" y="332"/>
                  </a:lnTo>
                  <a:lnTo>
                    <a:pt x="459" y="336"/>
                  </a:lnTo>
                  <a:lnTo>
                    <a:pt x="449" y="326"/>
                  </a:lnTo>
                  <a:lnTo>
                    <a:pt x="416" y="281"/>
                  </a:lnTo>
                  <a:lnTo>
                    <a:pt x="385" y="244"/>
                  </a:lnTo>
                  <a:lnTo>
                    <a:pt x="367" y="220"/>
                  </a:lnTo>
                  <a:lnTo>
                    <a:pt x="299" y="220"/>
                  </a:lnTo>
                  <a:lnTo>
                    <a:pt x="280" y="218"/>
                  </a:lnTo>
                  <a:lnTo>
                    <a:pt x="280" y="205"/>
                  </a:lnTo>
                  <a:lnTo>
                    <a:pt x="273" y="193"/>
                  </a:lnTo>
                  <a:lnTo>
                    <a:pt x="267" y="183"/>
                  </a:lnTo>
                  <a:lnTo>
                    <a:pt x="259" y="189"/>
                  </a:lnTo>
                  <a:lnTo>
                    <a:pt x="261" y="176"/>
                  </a:lnTo>
                  <a:lnTo>
                    <a:pt x="237" y="174"/>
                  </a:lnTo>
                  <a:lnTo>
                    <a:pt x="201" y="172"/>
                  </a:lnTo>
                  <a:lnTo>
                    <a:pt x="184" y="172"/>
                  </a:lnTo>
                  <a:lnTo>
                    <a:pt x="165" y="170"/>
                  </a:lnTo>
                  <a:lnTo>
                    <a:pt x="154" y="172"/>
                  </a:lnTo>
                  <a:lnTo>
                    <a:pt x="149" y="174"/>
                  </a:lnTo>
                  <a:lnTo>
                    <a:pt x="133" y="180"/>
                  </a:lnTo>
                  <a:lnTo>
                    <a:pt x="124" y="186"/>
                  </a:lnTo>
                  <a:lnTo>
                    <a:pt x="105" y="193"/>
                  </a:lnTo>
                  <a:lnTo>
                    <a:pt x="96" y="197"/>
                  </a:lnTo>
                  <a:lnTo>
                    <a:pt x="59" y="197"/>
                  </a:lnTo>
                  <a:lnTo>
                    <a:pt x="30" y="199"/>
                  </a:lnTo>
                  <a:lnTo>
                    <a:pt x="13" y="199"/>
                  </a:lnTo>
                  <a:lnTo>
                    <a:pt x="0" y="19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79" name="Freeform 39"/>
            <p:cNvSpPr>
              <a:spLocks/>
            </p:cNvSpPr>
            <p:nvPr/>
          </p:nvSpPr>
          <p:spPr bwMode="auto">
            <a:xfrm>
              <a:off x="2475" y="956"/>
              <a:ext cx="594" cy="379"/>
            </a:xfrm>
            <a:custGeom>
              <a:avLst/>
              <a:gdLst/>
              <a:ahLst/>
              <a:cxnLst>
                <a:cxn ang="0">
                  <a:pos x="0" y="378"/>
                </a:cxn>
                <a:cxn ang="0">
                  <a:pos x="1" y="337"/>
                </a:cxn>
                <a:cxn ang="0">
                  <a:pos x="1" y="77"/>
                </a:cxn>
                <a:cxn ang="0">
                  <a:pos x="0" y="46"/>
                </a:cxn>
                <a:cxn ang="0">
                  <a:pos x="1" y="2"/>
                </a:cxn>
                <a:cxn ang="0">
                  <a:pos x="88" y="0"/>
                </a:cxn>
                <a:cxn ang="0">
                  <a:pos x="305" y="0"/>
                </a:cxn>
                <a:cxn ang="0">
                  <a:pos x="358" y="2"/>
                </a:cxn>
                <a:cxn ang="0">
                  <a:pos x="400" y="2"/>
                </a:cxn>
                <a:cxn ang="0">
                  <a:pos x="484" y="0"/>
                </a:cxn>
                <a:cxn ang="0">
                  <a:pos x="539" y="0"/>
                </a:cxn>
                <a:cxn ang="0">
                  <a:pos x="539" y="9"/>
                </a:cxn>
                <a:cxn ang="0">
                  <a:pos x="542" y="14"/>
                </a:cxn>
                <a:cxn ang="0">
                  <a:pos x="543" y="24"/>
                </a:cxn>
                <a:cxn ang="0">
                  <a:pos x="545" y="34"/>
                </a:cxn>
                <a:cxn ang="0">
                  <a:pos x="550" y="44"/>
                </a:cxn>
                <a:cxn ang="0">
                  <a:pos x="545" y="50"/>
                </a:cxn>
                <a:cxn ang="0">
                  <a:pos x="545" y="54"/>
                </a:cxn>
                <a:cxn ang="0">
                  <a:pos x="545" y="58"/>
                </a:cxn>
                <a:cxn ang="0">
                  <a:pos x="545" y="104"/>
                </a:cxn>
                <a:cxn ang="0">
                  <a:pos x="551" y="118"/>
                </a:cxn>
                <a:cxn ang="0">
                  <a:pos x="552" y="119"/>
                </a:cxn>
                <a:cxn ang="0">
                  <a:pos x="552" y="126"/>
                </a:cxn>
                <a:cxn ang="0">
                  <a:pos x="553" y="130"/>
                </a:cxn>
                <a:cxn ang="0">
                  <a:pos x="553" y="134"/>
                </a:cxn>
                <a:cxn ang="0">
                  <a:pos x="555" y="138"/>
                </a:cxn>
                <a:cxn ang="0">
                  <a:pos x="558" y="142"/>
                </a:cxn>
                <a:cxn ang="0">
                  <a:pos x="563" y="154"/>
                </a:cxn>
                <a:cxn ang="0">
                  <a:pos x="564" y="160"/>
                </a:cxn>
                <a:cxn ang="0">
                  <a:pos x="567" y="164"/>
                </a:cxn>
                <a:cxn ang="0">
                  <a:pos x="567" y="169"/>
                </a:cxn>
                <a:cxn ang="0">
                  <a:pos x="570" y="177"/>
                </a:cxn>
                <a:cxn ang="0">
                  <a:pos x="570" y="193"/>
                </a:cxn>
                <a:cxn ang="0">
                  <a:pos x="571" y="199"/>
                </a:cxn>
                <a:cxn ang="0">
                  <a:pos x="571" y="207"/>
                </a:cxn>
                <a:cxn ang="0">
                  <a:pos x="570" y="214"/>
                </a:cxn>
                <a:cxn ang="0">
                  <a:pos x="571" y="218"/>
                </a:cxn>
                <a:cxn ang="0">
                  <a:pos x="571" y="228"/>
                </a:cxn>
                <a:cxn ang="0">
                  <a:pos x="572" y="232"/>
                </a:cxn>
                <a:cxn ang="0">
                  <a:pos x="572" y="240"/>
                </a:cxn>
                <a:cxn ang="0">
                  <a:pos x="571" y="247"/>
                </a:cxn>
                <a:cxn ang="0">
                  <a:pos x="576" y="257"/>
                </a:cxn>
                <a:cxn ang="0">
                  <a:pos x="576" y="263"/>
                </a:cxn>
                <a:cxn ang="0">
                  <a:pos x="575" y="271"/>
                </a:cxn>
                <a:cxn ang="0">
                  <a:pos x="575" y="284"/>
                </a:cxn>
                <a:cxn ang="0">
                  <a:pos x="573" y="287"/>
                </a:cxn>
                <a:cxn ang="0">
                  <a:pos x="575" y="294"/>
                </a:cxn>
                <a:cxn ang="0">
                  <a:pos x="577" y="299"/>
                </a:cxn>
                <a:cxn ang="0">
                  <a:pos x="579" y="310"/>
                </a:cxn>
                <a:cxn ang="0">
                  <a:pos x="579" y="316"/>
                </a:cxn>
                <a:cxn ang="0">
                  <a:pos x="589" y="330"/>
                </a:cxn>
                <a:cxn ang="0">
                  <a:pos x="591" y="339"/>
                </a:cxn>
                <a:cxn ang="0">
                  <a:pos x="591" y="351"/>
                </a:cxn>
                <a:cxn ang="0">
                  <a:pos x="593" y="359"/>
                </a:cxn>
                <a:cxn ang="0">
                  <a:pos x="593" y="364"/>
                </a:cxn>
                <a:cxn ang="0">
                  <a:pos x="591" y="370"/>
                </a:cxn>
                <a:cxn ang="0">
                  <a:pos x="591" y="374"/>
                </a:cxn>
                <a:cxn ang="0">
                  <a:pos x="592" y="378"/>
                </a:cxn>
                <a:cxn ang="0">
                  <a:pos x="0" y="378"/>
                </a:cxn>
              </a:cxnLst>
              <a:rect l="0" t="0" r="r" b="b"/>
              <a:pathLst>
                <a:path w="594" h="379">
                  <a:moveTo>
                    <a:pt x="0" y="378"/>
                  </a:moveTo>
                  <a:lnTo>
                    <a:pt x="1" y="337"/>
                  </a:lnTo>
                  <a:lnTo>
                    <a:pt x="1" y="77"/>
                  </a:lnTo>
                  <a:lnTo>
                    <a:pt x="0" y="46"/>
                  </a:lnTo>
                  <a:lnTo>
                    <a:pt x="1" y="2"/>
                  </a:lnTo>
                  <a:lnTo>
                    <a:pt x="88" y="0"/>
                  </a:lnTo>
                  <a:lnTo>
                    <a:pt x="305" y="0"/>
                  </a:lnTo>
                  <a:lnTo>
                    <a:pt x="358" y="2"/>
                  </a:lnTo>
                  <a:lnTo>
                    <a:pt x="400" y="2"/>
                  </a:lnTo>
                  <a:lnTo>
                    <a:pt x="484" y="0"/>
                  </a:lnTo>
                  <a:lnTo>
                    <a:pt x="539" y="0"/>
                  </a:lnTo>
                  <a:lnTo>
                    <a:pt x="539" y="9"/>
                  </a:lnTo>
                  <a:lnTo>
                    <a:pt x="542" y="14"/>
                  </a:lnTo>
                  <a:lnTo>
                    <a:pt x="543" y="24"/>
                  </a:lnTo>
                  <a:lnTo>
                    <a:pt x="545" y="34"/>
                  </a:lnTo>
                  <a:lnTo>
                    <a:pt x="550" y="44"/>
                  </a:lnTo>
                  <a:lnTo>
                    <a:pt x="545" y="50"/>
                  </a:lnTo>
                  <a:lnTo>
                    <a:pt x="545" y="54"/>
                  </a:lnTo>
                  <a:lnTo>
                    <a:pt x="545" y="58"/>
                  </a:lnTo>
                  <a:lnTo>
                    <a:pt x="545" y="104"/>
                  </a:lnTo>
                  <a:lnTo>
                    <a:pt x="551" y="118"/>
                  </a:lnTo>
                  <a:lnTo>
                    <a:pt x="552" y="119"/>
                  </a:lnTo>
                  <a:lnTo>
                    <a:pt x="552" y="126"/>
                  </a:lnTo>
                  <a:lnTo>
                    <a:pt x="553" y="130"/>
                  </a:lnTo>
                  <a:lnTo>
                    <a:pt x="553" y="134"/>
                  </a:lnTo>
                  <a:lnTo>
                    <a:pt x="555" y="138"/>
                  </a:lnTo>
                  <a:lnTo>
                    <a:pt x="558" y="142"/>
                  </a:lnTo>
                  <a:lnTo>
                    <a:pt x="563" y="154"/>
                  </a:lnTo>
                  <a:lnTo>
                    <a:pt x="564" y="160"/>
                  </a:lnTo>
                  <a:lnTo>
                    <a:pt x="567" y="164"/>
                  </a:lnTo>
                  <a:lnTo>
                    <a:pt x="567" y="169"/>
                  </a:lnTo>
                  <a:lnTo>
                    <a:pt x="570" y="177"/>
                  </a:lnTo>
                  <a:lnTo>
                    <a:pt x="570" y="193"/>
                  </a:lnTo>
                  <a:lnTo>
                    <a:pt x="571" y="199"/>
                  </a:lnTo>
                  <a:lnTo>
                    <a:pt x="571" y="207"/>
                  </a:lnTo>
                  <a:lnTo>
                    <a:pt x="570" y="214"/>
                  </a:lnTo>
                  <a:lnTo>
                    <a:pt x="571" y="218"/>
                  </a:lnTo>
                  <a:lnTo>
                    <a:pt x="571" y="228"/>
                  </a:lnTo>
                  <a:lnTo>
                    <a:pt x="572" y="232"/>
                  </a:lnTo>
                  <a:lnTo>
                    <a:pt x="572" y="240"/>
                  </a:lnTo>
                  <a:lnTo>
                    <a:pt x="571" y="247"/>
                  </a:lnTo>
                  <a:lnTo>
                    <a:pt x="576" y="257"/>
                  </a:lnTo>
                  <a:lnTo>
                    <a:pt x="576" y="263"/>
                  </a:lnTo>
                  <a:lnTo>
                    <a:pt x="575" y="271"/>
                  </a:lnTo>
                  <a:lnTo>
                    <a:pt x="575" y="284"/>
                  </a:lnTo>
                  <a:lnTo>
                    <a:pt x="573" y="287"/>
                  </a:lnTo>
                  <a:lnTo>
                    <a:pt x="575" y="294"/>
                  </a:lnTo>
                  <a:lnTo>
                    <a:pt x="577" y="299"/>
                  </a:lnTo>
                  <a:lnTo>
                    <a:pt x="579" y="310"/>
                  </a:lnTo>
                  <a:lnTo>
                    <a:pt x="579" y="316"/>
                  </a:lnTo>
                  <a:lnTo>
                    <a:pt x="589" y="330"/>
                  </a:lnTo>
                  <a:lnTo>
                    <a:pt x="591" y="339"/>
                  </a:lnTo>
                  <a:lnTo>
                    <a:pt x="591" y="351"/>
                  </a:lnTo>
                  <a:lnTo>
                    <a:pt x="593" y="359"/>
                  </a:lnTo>
                  <a:lnTo>
                    <a:pt x="593" y="364"/>
                  </a:lnTo>
                  <a:lnTo>
                    <a:pt x="591" y="370"/>
                  </a:lnTo>
                  <a:lnTo>
                    <a:pt x="591" y="374"/>
                  </a:lnTo>
                  <a:lnTo>
                    <a:pt x="592" y="378"/>
                  </a:lnTo>
                  <a:lnTo>
                    <a:pt x="0" y="378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0" name="Freeform 40"/>
            <p:cNvSpPr>
              <a:spLocks/>
            </p:cNvSpPr>
            <p:nvPr/>
          </p:nvSpPr>
          <p:spPr bwMode="auto">
            <a:xfrm>
              <a:off x="3993" y="1822"/>
              <a:ext cx="342" cy="437"/>
            </a:xfrm>
            <a:custGeom>
              <a:avLst/>
              <a:gdLst/>
              <a:ahLst/>
              <a:cxnLst>
                <a:cxn ang="0">
                  <a:pos x="2" y="205"/>
                </a:cxn>
                <a:cxn ang="0">
                  <a:pos x="3" y="33"/>
                </a:cxn>
                <a:cxn ang="0">
                  <a:pos x="74" y="29"/>
                </a:cxn>
                <a:cxn ang="0">
                  <a:pos x="106" y="36"/>
                </a:cxn>
                <a:cxn ang="0">
                  <a:pos x="118" y="30"/>
                </a:cxn>
                <a:cxn ang="0">
                  <a:pos x="124" y="39"/>
                </a:cxn>
                <a:cxn ang="0">
                  <a:pos x="138" y="45"/>
                </a:cxn>
                <a:cxn ang="0">
                  <a:pos x="153" y="53"/>
                </a:cxn>
                <a:cxn ang="0">
                  <a:pos x="160" y="47"/>
                </a:cxn>
                <a:cxn ang="0">
                  <a:pos x="166" y="56"/>
                </a:cxn>
                <a:cxn ang="0">
                  <a:pos x="147" y="61"/>
                </a:cxn>
                <a:cxn ang="0">
                  <a:pos x="152" y="66"/>
                </a:cxn>
                <a:cxn ang="0">
                  <a:pos x="166" y="61"/>
                </a:cxn>
                <a:cxn ang="0">
                  <a:pos x="183" y="72"/>
                </a:cxn>
                <a:cxn ang="0">
                  <a:pos x="195" y="66"/>
                </a:cxn>
                <a:cxn ang="0">
                  <a:pos x="227" y="57"/>
                </a:cxn>
                <a:cxn ang="0">
                  <a:pos x="244" y="57"/>
                </a:cxn>
                <a:cxn ang="0">
                  <a:pos x="264" y="41"/>
                </a:cxn>
                <a:cxn ang="0">
                  <a:pos x="281" y="24"/>
                </a:cxn>
                <a:cxn ang="0">
                  <a:pos x="299" y="14"/>
                </a:cxn>
                <a:cxn ang="0">
                  <a:pos x="316" y="10"/>
                </a:cxn>
                <a:cxn ang="0">
                  <a:pos x="339" y="0"/>
                </a:cxn>
                <a:cxn ang="0">
                  <a:pos x="341" y="137"/>
                </a:cxn>
                <a:cxn ang="0">
                  <a:pos x="329" y="170"/>
                </a:cxn>
                <a:cxn ang="0">
                  <a:pos x="332" y="193"/>
                </a:cxn>
                <a:cxn ang="0">
                  <a:pos x="322" y="234"/>
                </a:cxn>
                <a:cxn ang="0">
                  <a:pos x="320" y="250"/>
                </a:cxn>
                <a:cxn ang="0">
                  <a:pos x="316" y="260"/>
                </a:cxn>
                <a:cxn ang="0">
                  <a:pos x="315" y="277"/>
                </a:cxn>
                <a:cxn ang="0">
                  <a:pos x="303" y="292"/>
                </a:cxn>
                <a:cxn ang="0">
                  <a:pos x="291" y="309"/>
                </a:cxn>
                <a:cxn ang="0">
                  <a:pos x="279" y="318"/>
                </a:cxn>
                <a:cxn ang="0">
                  <a:pos x="268" y="314"/>
                </a:cxn>
                <a:cxn ang="0">
                  <a:pos x="258" y="326"/>
                </a:cxn>
                <a:cxn ang="0">
                  <a:pos x="248" y="332"/>
                </a:cxn>
                <a:cxn ang="0">
                  <a:pos x="243" y="342"/>
                </a:cxn>
                <a:cxn ang="0">
                  <a:pos x="237" y="354"/>
                </a:cxn>
                <a:cxn ang="0">
                  <a:pos x="240" y="368"/>
                </a:cxn>
                <a:cxn ang="0">
                  <a:pos x="232" y="379"/>
                </a:cxn>
                <a:cxn ang="0">
                  <a:pos x="231" y="371"/>
                </a:cxn>
                <a:cxn ang="0">
                  <a:pos x="221" y="362"/>
                </a:cxn>
                <a:cxn ang="0">
                  <a:pos x="212" y="375"/>
                </a:cxn>
                <a:cxn ang="0">
                  <a:pos x="207" y="399"/>
                </a:cxn>
                <a:cxn ang="0">
                  <a:pos x="201" y="416"/>
                </a:cxn>
                <a:cxn ang="0">
                  <a:pos x="179" y="436"/>
                </a:cxn>
                <a:cxn ang="0">
                  <a:pos x="173" y="424"/>
                </a:cxn>
                <a:cxn ang="0">
                  <a:pos x="157" y="412"/>
                </a:cxn>
                <a:cxn ang="0">
                  <a:pos x="153" y="396"/>
                </a:cxn>
                <a:cxn ang="0">
                  <a:pos x="136" y="404"/>
                </a:cxn>
                <a:cxn ang="0">
                  <a:pos x="121" y="412"/>
                </a:cxn>
                <a:cxn ang="0">
                  <a:pos x="95" y="404"/>
                </a:cxn>
                <a:cxn ang="0">
                  <a:pos x="78" y="399"/>
                </a:cxn>
                <a:cxn ang="0">
                  <a:pos x="59" y="391"/>
                </a:cxn>
                <a:cxn ang="0">
                  <a:pos x="48" y="379"/>
                </a:cxn>
                <a:cxn ang="0">
                  <a:pos x="39" y="361"/>
                </a:cxn>
                <a:cxn ang="0">
                  <a:pos x="28" y="350"/>
                </a:cxn>
                <a:cxn ang="0">
                  <a:pos x="4" y="348"/>
                </a:cxn>
              </a:cxnLst>
              <a:rect l="0" t="0" r="r" b="b"/>
              <a:pathLst>
                <a:path w="342" h="437">
                  <a:moveTo>
                    <a:pt x="0" y="350"/>
                  </a:moveTo>
                  <a:lnTo>
                    <a:pt x="0" y="239"/>
                  </a:lnTo>
                  <a:lnTo>
                    <a:pt x="2" y="205"/>
                  </a:lnTo>
                  <a:lnTo>
                    <a:pt x="2" y="86"/>
                  </a:lnTo>
                  <a:lnTo>
                    <a:pt x="3" y="66"/>
                  </a:lnTo>
                  <a:lnTo>
                    <a:pt x="3" y="33"/>
                  </a:lnTo>
                  <a:lnTo>
                    <a:pt x="33" y="30"/>
                  </a:lnTo>
                  <a:lnTo>
                    <a:pt x="36" y="30"/>
                  </a:lnTo>
                  <a:lnTo>
                    <a:pt x="74" y="29"/>
                  </a:lnTo>
                  <a:lnTo>
                    <a:pt x="83" y="29"/>
                  </a:lnTo>
                  <a:lnTo>
                    <a:pt x="109" y="26"/>
                  </a:lnTo>
                  <a:lnTo>
                    <a:pt x="106" y="36"/>
                  </a:lnTo>
                  <a:lnTo>
                    <a:pt x="107" y="35"/>
                  </a:lnTo>
                  <a:lnTo>
                    <a:pt x="114" y="35"/>
                  </a:lnTo>
                  <a:lnTo>
                    <a:pt x="118" y="30"/>
                  </a:lnTo>
                  <a:lnTo>
                    <a:pt x="119" y="30"/>
                  </a:lnTo>
                  <a:lnTo>
                    <a:pt x="123" y="35"/>
                  </a:lnTo>
                  <a:lnTo>
                    <a:pt x="124" y="39"/>
                  </a:lnTo>
                  <a:lnTo>
                    <a:pt x="128" y="41"/>
                  </a:lnTo>
                  <a:lnTo>
                    <a:pt x="131" y="41"/>
                  </a:lnTo>
                  <a:lnTo>
                    <a:pt x="138" y="45"/>
                  </a:lnTo>
                  <a:lnTo>
                    <a:pt x="142" y="49"/>
                  </a:lnTo>
                  <a:lnTo>
                    <a:pt x="149" y="53"/>
                  </a:lnTo>
                  <a:lnTo>
                    <a:pt x="153" y="53"/>
                  </a:lnTo>
                  <a:lnTo>
                    <a:pt x="155" y="51"/>
                  </a:lnTo>
                  <a:lnTo>
                    <a:pt x="157" y="47"/>
                  </a:lnTo>
                  <a:lnTo>
                    <a:pt x="160" y="47"/>
                  </a:lnTo>
                  <a:lnTo>
                    <a:pt x="161" y="51"/>
                  </a:lnTo>
                  <a:lnTo>
                    <a:pt x="166" y="51"/>
                  </a:lnTo>
                  <a:lnTo>
                    <a:pt x="166" y="56"/>
                  </a:lnTo>
                  <a:lnTo>
                    <a:pt x="164" y="57"/>
                  </a:lnTo>
                  <a:lnTo>
                    <a:pt x="149" y="59"/>
                  </a:lnTo>
                  <a:lnTo>
                    <a:pt x="147" y="61"/>
                  </a:lnTo>
                  <a:lnTo>
                    <a:pt x="147" y="63"/>
                  </a:lnTo>
                  <a:lnTo>
                    <a:pt x="149" y="68"/>
                  </a:lnTo>
                  <a:lnTo>
                    <a:pt x="152" y="66"/>
                  </a:lnTo>
                  <a:lnTo>
                    <a:pt x="154" y="66"/>
                  </a:lnTo>
                  <a:lnTo>
                    <a:pt x="158" y="61"/>
                  </a:lnTo>
                  <a:lnTo>
                    <a:pt x="166" y="61"/>
                  </a:lnTo>
                  <a:lnTo>
                    <a:pt x="170" y="59"/>
                  </a:lnTo>
                  <a:lnTo>
                    <a:pt x="173" y="66"/>
                  </a:lnTo>
                  <a:lnTo>
                    <a:pt x="183" y="72"/>
                  </a:lnTo>
                  <a:lnTo>
                    <a:pt x="187" y="72"/>
                  </a:lnTo>
                  <a:lnTo>
                    <a:pt x="194" y="68"/>
                  </a:lnTo>
                  <a:lnTo>
                    <a:pt x="195" y="66"/>
                  </a:lnTo>
                  <a:lnTo>
                    <a:pt x="201" y="66"/>
                  </a:lnTo>
                  <a:lnTo>
                    <a:pt x="219" y="57"/>
                  </a:lnTo>
                  <a:lnTo>
                    <a:pt x="227" y="57"/>
                  </a:lnTo>
                  <a:lnTo>
                    <a:pt x="235" y="59"/>
                  </a:lnTo>
                  <a:lnTo>
                    <a:pt x="241" y="59"/>
                  </a:lnTo>
                  <a:lnTo>
                    <a:pt x="244" y="57"/>
                  </a:lnTo>
                  <a:lnTo>
                    <a:pt x="249" y="56"/>
                  </a:lnTo>
                  <a:lnTo>
                    <a:pt x="258" y="45"/>
                  </a:lnTo>
                  <a:lnTo>
                    <a:pt x="264" y="41"/>
                  </a:lnTo>
                  <a:lnTo>
                    <a:pt x="274" y="30"/>
                  </a:lnTo>
                  <a:lnTo>
                    <a:pt x="275" y="26"/>
                  </a:lnTo>
                  <a:lnTo>
                    <a:pt x="281" y="24"/>
                  </a:lnTo>
                  <a:lnTo>
                    <a:pt x="290" y="22"/>
                  </a:lnTo>
                  <a:lnTo>
                    <a:pt x="294" y="16"/>
                  </a:lnTo>
                  <a:lnTo>
                    <a:pt x="299" y="14"/>
                  </a:lnTo>
                  <a:lnTo>
                    <a:pt x="302" y="14"/>
                  </a:lnTo>
                  <a:lnTo>
                    <a:pt x="307" y="12"/>
                  </a:lnTo>
                  <a:lnTo>
                    <a:pt x="316" y="10"/>
                  </a:lnTo>
                  <a:lnTo>
                    <a:pt x="323" y="6"/>
                  </a:lnTo>
                  <a:lnTo>
                    <a:pt x="331" y="2"/>
                  </a:lnTo>
                  <a:lnTo>
                    <a:pt x="339" y="0"/>
                  </a:lnTo>
                  <a:lnTo>
                    <a:pt x="339" y="104"/>
                  </a:lnTo>
                  <a:lnTo>
                    <a:pt x="341" y="131"/>
                  </a:lnTo>
                  <a:lnTo>
                    <a:pt x="341" y="137"/>
                  </a:lnTo>
                  <a:lnTo>
                    <a:pt x="339" y="164"/>
                  </a:lnTo>
                  <a:lnTo>
                    <a:pt x="332" y="164"/>
                  </a:lnTo>
                  <a:lnTo>
                    <a:pt x="329" y="170"/>
                  </a:lnTo>
                  <a:lnTo>
                    <a:pt x="333" y="184"/>
                  </a:lnTo>
                  <a:lnTo>
                    <a:pt x="332" y="189"/>
                  </a:lnTo>
                  <a:lnTo>
                    <a:pt x="332" y="193"/>
                  </a:lnTo>
                  <a:lnTo>
                    <a:pt x="333" y="205"/>
                  </a:lnTo>
                  <a:lnTo>
                    <a:pt x="331" y="209"/>
                  </a:lnTo>
                  <a:lnTo>
                    <a:pt x="322" y="234"/>
                  </a:lnTo>
                  <a:lnTo>
                    <a:pt x="323" y="238"/>
                  </a:lnTo>
                  <a:lnTo>
                    <a:pt x="322" y="246"/>
                  </a:lnTo>
                  <a:lnTo>
                    <a:pt x="320" y="250"/>
                  </a:lnTo>
                  <a:lnTo>
                    <a:pt x="317" y="250"/>
                  </a:lnTo>
                  <a:lnTo>
                    <a:pt x="317" y="256"/>
                  </a:lnTo>
                  <a:lnTo>
                    <a:pt x="316" y="260"/>
                  </a:lnTo>
                  <a:lnTo>
                    <a:pt x="316" y="264"/>
                  </a:lnTo>
                  <a:lnTo>
                    <a:pt x="313" y="270"/>
                  </a:lnTo>
                  <a:lnTo>
                    <a:pt x="315" y="277"/>
                  </a:lnTo>
                  <a:lnTo>
                    <a:pt x="313" y="279"/>
                  </a:lnTo>
                  <a:lnTo>
                    <a:pt x="311" y="287"/>
                  </a:lnTo>
                  <a:lnTo>
                    <a:pt x="303" y="292"/>
                  </a:lnTo>
                  <a:lnTo>
                    <a:pt x="301" y="297"/>
                  </a:lnTo>
                  <a:lnTo>
                    <a:pt x="294" y="306"/>
                  </a:lnTo>
                  <a:lnTo>
                    <a:pt x="291" y="309"/>
                  </a:lnTo>
                  <a:lnTo>
                    <a:pt x="290" y="309"/>
                  </a:lnTo>
                  <a:lnTo>
                    <a:pt x="283" y="315"/>
                  </a:lnTo>
                  <a:lnTo>
                    <a:pt x="279" y="318"/>
                  </a:lnTo>
                  <a:lnTo>
                    <a:pt x="274" y="322"/>
                  </a:lnTo>
                  <a:lnTo>
                    <a:pt x="270" y="318"/>
                  </a:lnTo>
                  <a:lnTo>
                    <a:pt x="268" y="314"/>
                  </a:lnTo>
                  <a:lnTo>
                    <a:pt x="264" y="315"/>
                  </a:lnTo>
                  <a:lnTo>
                    <a:pt x="258" y="322"/>
                  </a:lnTo>
                  <a:lnTo>
                    <a:pt x="258" y="326"/>
                  </a:lnTo>
                  <a:lnTo>
                    <a:pt x="256" y="332"/>
                  </a:lnTo>
                  <a:lnTo>
                    <a:pt x="251" y="330"/>
                  </a:lnTo>
                  <a:lnTo>
                    <a:pt x="248" y="332"/>
                  </a:lnTo>
                  <a:lnTo>
                    <a:pt x="246" y="337"/>
                  </a:lnTo>
                  <a:lnTo>
                    <a:pt x="244" y="338"/>
                  </a:lnTo>
                  <a:lnTo>
                    <a:pt x="243" y="342"/>
                  </a:lnTo>
                  <a:lnTo>
                    <a:pt x="243" y="352"/>
                  </a:lnTo>
                  <a:lnTo>
                    <a:pt x="241" y="354"/>
                  </a:lnTo>
                  <a:lnTo>
                    <a:pt x="237" y="354"/>
                  </a:lnTo>
                  <a:lnTo>
                    <a:pt x="237" y="359"/>
                  </a:lnTo>
                  <a:lnTo>
                    <a:pt x="241" y="362"/>
                  </a:lnTo>
                  <a:lnTo>
                    <a:pt x="240" y="368"/>
                  </a:lnTo>
                  <a:lnTo>
                    <a:pt x="241" y="373"/>
                  </a:lnTo>
                  <a:lnTo>
                    <a:pt x="236" y="371"/>
                  </a:lnTo>
                  <a:lnTo>
                    <a:pt x="232" y="379"/>
                  </a:lnTo>
                  <a:lnTo>
                    <a:pt x="228" y="379"/>
                  </a:lnTo>
                  <a:lnTo>
                    <a:pt x="231" y="375"/>
                  </a:lnTo>
                  <a:lnTo>
                    <a:pt x="231" y="371"/>
                  </a:lnTo>
                  <a:lnTo>
                    <a:pt x="229" y="367"/>
                  </a:lnTo>
                  <a:lnTo>
                    <a:pt x="224" y="365"/>
                  </a:lnTo>
                  <a:lnTo>
                    <a:pt x="221" y="362"/>
                  </a:lnTo>
                  <a:lnTo>
                    <a:pt x="217" y="365"/>
                  </a:lnTo>
                  <a:lnTo>
                    <a:pt x="214" y="368"/>
                  </a:lnTo>
                  <a:lnTo>
                    <a:pt x="212" y="375"/>
                  </a:lnTo>
                  <a:lnTo>
                    <a:pt x="212" y="383"/>
                  </a:lnTo>
                  <a:lnTo>
                    <a:pt x="205" y="389"/>
                  </a:lnTo>
                  <a:lnTo>
                    <a:pt x="207" y="399"/>
                  </a:lnTo>
                  <a:lnTo>
                    <a:pt x="207" y="405"/>
                  </a:lnTo>
                  <a:lnTo>
                    <a:pt x="209" y="414"/>
                  </a:lnTo>
                  <a:lnTo>
                    <a:pt x="201" y="416"/>
                  </a:lnTo>
                  <a:lnTo>
                    <a:pt x="198" y="432"/>
                  </a:lnTo>
                  <a:lnTo>
                    <a:pt x="185" y="436"/>
                  </a:lnTo>
                  <a:lnTo>
                    <a:pt x="179" y="436"/>
                  </a:lnTo>
                  <a:lnTo>
                    <a:pt x="177" y="432"/>
                  </a:lnTo>
                  <a:lnTo>
                    <a:pt x="175" y="428"/>
                  </a:lnTo>
                  <a:lnTo>
                    <a:pt x="173" y="424"/>
                  </a:lnTo>
                  <a:lnTo>
                    <a:pt x="168" y="420"/>
                  </a:lnTo>
                  <a:lnTo>
                    <a:pt x="161" y="416"/>
                  </a:lnTo>
                  <a:lnTo>
                    <a:pt x="157" y="412"/>
                  </a:lnTo>
                  <a:lnTo>
                    <a:pt x="157" y="405"/>
                  </a:lnTo>
                  <a:lnTo>
                    <a:pt x="155" y="404"/>
                  </a:lnTo>
                  <a:lnTo>
                    <a:pt x="153" y="396"/>
                  </a:lnTo>
                  <a:lnTo>
                    <a:pt x="150" y="396"/>
                  </a:lnTo>
                  <a:lnTo>
                    <a:pt x="144" y="399"/>
                  </a:lnTo>
                  <a:lnTo>
                    <a:pt x="136" y="404"/>
                  </a:lnTo>
                  <a:lnTo>
                    <a:pt x="134" y="409"/>
                  </a:lnTo>
                  <a:lnTo>
                    <a:pt x="125" y="409"/>
                  </a:lnTo>
                  <a:lnTo>
                    <a:pt x="121" y="412"/>
                  </a:lnTo>
                  <a:lnTo>
                    <a:pt x="115" y="405"/>
                  </a:lnTo>
                  <a:lnTo>
                    <a:pt x="103" y="402"/>
                  </a:lnTo>
                  <a:lnTo>
                    <a:pt x="95" y="404"/>
                  </a:lnTo>
                  <a:lnTo>
                    <a:pt x="93" y="409"/>
                  </a:lnTo>
                  <a:lnTo>
                    <a:pt x="84" y="405"/>
                  </a:lnTo>
                  <a:lnTo>
                    <a:pt x="78" y="399"/>
                  </a:lnTo>
                  <a:lnTo>
                    <a:pt x="75" y="396"/>
                  </a:lnTo>
                  <a:lnTo>
                    <a:pt x="67" y="391"/>
                  </a:lnTo>
                  <a:lnTo>
                    <a:pt x="59" y="391"/>
                  </a:lnTo>
                  <a:lnTo>
                    <a:pt x="53" y="389"/>
                  </a:lnTo>
                  <a:lnTo>
                    <a:pt x="48" y="386"/>
                  </a:lnTo>
                  <a:lnTo>
                    <a:pt x="48" y="379"/>
                  </a:lnTo>
                  <a:lnTo>
                    <a:pt x="45" y="375"/>
                  </a:lnTo>
                  <a:lnTo>
                    <a:pt x="43" y="365"/>
                  </a:lnTo>
                  <a:lnTo>
                    <a:pt x="39" y="361"/>
                  </a:lnTo>
                  <a:lnTo>
                    <a:pt x="32" y="357"/>
                  </a:lnTo>
                  <a:lnTo>
                    <a:pt x="32" y="352"/>
                  </a:lnTo>
                  <a:lnTo>
                    <a:pt x="28" y="350"/>
                  </a:lnTo>
                  <a:lnTo>
                    <a:pt x="25" y="352"/>
                  </a:lnTo>
                  <a:lnTo>
                    <a:pt x="16" y="357"/>
                  </a:lnTo>
                  <a:lnTo>
                    <a:pt x="4" y="348"/>
                  </a:lnTo>
                  <a:lnTo>
                    <a:pt x="0" y="35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1" name="Freeform 41"/>
            <p:cNvSpPr>
              <a:spLocks/>
            </p:cNvSpPr>
            <p:nvPr/>
          </p:nvSpPr>
          <p:spPr bwMode="auto">
            <a:xfrm>
              <a:off x="2558" y="2430"/>
              <a:ext cx="677" cy="416"/>
            </a:xfrm>
            <a:custGeom>
              <a:avLst/>
              <a:gdLst/>
              <a:ahLst/>
              <a:cxnLst>
                <a:cxn ang="0">
                  <a:pos x="114" y="3"/>
                </a:cxn>
                <a:cxn ang="0">
                  <a:pos x="230" y="3"/>
                </a:cxn>
                <a:cxn ang="0">
                  <a:pos x="315" y="3"/>
                </a:cxn>
                <a:cxn ang="0">
                  <a:pos x="438" y="3"/>
                </a:cxn>
                <a:cxn ang="0">
                  <a:pos x="510" y="3"/>
                </a:cxn>
                <a:cxn ang="0">
                  <a:pos x="598" y="3"/>
                </a:cxn>
                <a:cxn ang="0">
                  <a:pos x="660" y="42"/>
                </a:cxn>
                <a:cxn ang="0">
                  <a:pos x="667" y="114"/>
                </a:cxn>
                <a:cxn ang="0">
                  <a:pos x="676" y="195"/>
                </a:cxn>
                <a:cxn ang="0">
                  <a:pos x="673" y="282"/>
                </a:cxn>
                <a:cxn ang="0">
                  <a:pos x="672" y="413"/>
                </a:cxn>
                <a:cxn ang="0">
                  <a:pos x="659" y="409"/>
                </a:cxn>
                <a:cxn ang="0">
                  <a:pos x="652" y="404"/>
                </a:cxn>
                <a:cxn ang="0">
                  <a:pos x="643" y="401"/>
                </a:cxn>
                <a:cxn ang="0">
                  <a:pos x="632" y="386"/>
                </a:cxn>
                <a:cxn ang="0">
                  <a:pos x="623" y="380"/>
                </a:cxn>
                <a:cxn ang="0">
                  <a:pos x="610" y="384"/>
                </a:cxn>
                <a:cxn ang="0">
                  <a:pos x="590" y="386"/>
                </a:cxn>
                <a:cxn ang="0">
                  <a:pos x="583" y="378"/>
                </a:cxn>
                <a:cxn ang="0">
                  <a:pos x="574" y="382"/>
                </a:cxn>
                <a:cxn ang="0">
                  <a:pos x="569" y="388"/>
                </a:cxn>
                <a:cxn ang="0">
                  <a:pos x="548" y="390"/>
                </a:cxn>
                <a:cxn ang="0">
                  <a:pos x="532" y="403"/>
                </a:cxn>
                <a:cxn ang="0">
                  <a:pos x="522" y="407"/>
                </a:cxn>
                <a:cxn ang="0">
                  <a:pos x="515" y="403"/>
                </a:cxn>
                <a:cxn ang="0">
                  <a:pos x="505" y="390"/>
                </a:cxn>
                <a:cxn ang="0">
                  <a:pos x="503" y="386"/>
                </a:cxn>
                <a:cxn ang="0">
                  <a:pos x="494" y="394"/>
                </a:cxn>
                <a:cxn ang="0">
                  <a:pos x="485" y="392"/>
                </a:cxn>
                <a:cxn ang="0">
                  <a:pos x="478" y="378"/>
                </a:cxn>
                <a:cxn ang="0">
                  <a:pos x="470" y="392"/>
                </a:cxn>
                <a:cxn ang="0">
                  <a:pos x="468" y="397"/>
                </a:cxn>
                <a:cxn ang="0">
                  <a:pos x="462" y="409"/>
                </a:cxn>
                <a:cxn ang="0">
                  <a:pos x="460" y="392"/>
                </a:cxn>
                <a:cxn ang="0">
                  <a:pos x="454" y="384"/>
                </a:cxn>
                <a:cxn ang="0">
                  <a:pos x="443" y="397"/>
                </a:cxn>
                <a:cxn ang="0">
                  <a:pos x="438" y="388"/>
                </a:cxn>
                <a:cxn ang="0">
                  <a:pos x="430" y="384"/>
                </a:cxn>
                <a:cxn ang="0">
                  <a:pos x="425" y="376"/>
                </a:cxn>
                <a:cxn ang="0">
                  <a:pos x="412" y="382"/>
                </a:cxn>
                <a:cxn ang="0">
                  <a:pos x="402" y="390"/>
                </a:cxn>
                <a:cxn ang="0">
                  <a:pos x="400" y="376"/>
                </a:cxn>
                <a:cxn ang="0">
                  <a:pos x="389" y="372"/>
                </a:cxn>
                <a:cxn ang="0">
                  <a:pos x="385" y="354"/>
                </a:cxn>
                <a:cxn ang="0">
                  <a:pos x="369" y="354"/>
                </a:cxn>
                <a:cxn ang="0">
                  <a:pos x="363" y="362"/>
                </a:cxn>
                <a:cxn ang="0">
                  <a:pos x="349" y="354"/>
                </a:cxn>
                <a:cxn ang="0">
                  <a:pos x="340" y="354"/>
                </a:cxn>
                <a:cxn ang="0">
                  <a:pos x="326" y="354"/>
                </a:cxn>
                <a:cxn ang="0">
                  <a:pos x="317" y="346"/>
                </a:cxn>
                <a:cxn ang="0">
                  <a:pos x="301" y="346"/>
                </a:cxn>
                <a:cxn ang="0">
                  <a:pos x="295" y="322"/>
                </a:cxn>
                <a:cxn ang="0">
                  <a:pos x="287" y="316"/>
                </a:cxn>
                <a:cxn ang="0">
                  <a:pos x="282" y="326"/>
                </a:cxn>
                <a:cxn ang="0">
                  <a:pos x="270" y="326"/>
                </a:cxn>
                <a:cxn ang="0">
                  <a:pos x="252" y="314"/>
                </a:cxn>
                <a:cxn ang="0">
                  <a:pos x="242" y="302"/>
                </a:cxn>
                <a:cxn ang="0">
                  <a:pos x="236" y="66"/>
                </a:cxn>
                <a:cxn ang="0">
                  <a:pos x="0" y="5"/>
                </a:cxn>
              </a:cxnLst>
              <a:rect l="0" t="0" r="r" b="b"/>
              <a:pathLst>
                <a:path w="677" h="416">
                  <a:moveTo>
                    <a:pt x="76" y="5"/>
                  </a:moveTo>
                  <a:lnTo>
                    <a:pt x="79" y="5"/>
                  </a:lnTo>
                  <a:lnTo>
                    <a:pt x="114" y="3"/>
                  </a:lnTo>
                  <a:lnTo>
                    <a:pt x="152" y="5"/>
                  </a:lnTo>
                  <a:lnTo>
                    <a:pt x="188" y="5"/>
                  </a:lnTo>
                  <a:lnTo>
                    <a:pt x="230" y="3"/>
                  </a:lnTo>
                  <a:lnTo>
                    <a:pt x="236" y="5"/>
                  </a:lnTo>
                  <a:lnTo>
                    <a:pt x="278" y="5"/>
                  </a:lnTo>
                  <a:lnTo>
                    <a:pt x="315" y="3"/>
                  </a:lnTo>
                  <a:lnTo>
                    <a:pt x="352" y="5"/>
                  </a:lnTo>
                  <a:lnTo>
                    <a:pt x="410" y="5"/>
                  </a:lnTo>
                  <a:lnTo>
                    <a:pt x="438" y="3"/>
                  </a:lnTo>
                  <a:lnTo>
                    <a:pt x="460" y="5"/>
                  </a:lnTo>
                  <a:lnTo>
                    <a:pt x="494" y="5"/>
                  </a:lnTo>
                  <a:lnTo>
                    <a:pt x="510" y="3"/>
                  </a:lnTo>
                  <a:lnTo>
                    <a:pt x="568" y="3"/>
                  </a:lnTo>
                  <a:lnTo>
                    <a:pt x="590" y="0"/>
                  </a:lnTo>
                  <a:lnTo>
                    <a:pt x="598" y="3"/>
                  </a:lnTo>
                  <a:lnTo>
                    <a:pt x="660" y="3"/>
                  </a:lnTo>
                  <a:lnTo>
                    <a:pt x="661" y="31"/>
                  </a:lnTo>
                  <a:lnTo>
                    <a:pt x="660" y="42"/>
                  </a:lnTo>
                  <a:lnTo>
                    <a:pt x="661" y="64"/>
                  </a:lnTo>
                  <a:lnTo>
                    <a:pt x="666" y="105"/>
                  </a:lnTo>
                  <a:lnTo>
                    <a:pt x="667" y="114"/>
                  </a:lnTo>
                  <a:lnTo>
                    <a:pt x="670" y="157"/>
                  </a:lnTo>
                  <a:lnTo>
                    <a:pt x="673" y="169"/>
                  </a:lnTo>
                  <a:lnTo>
                    <a:pt x="676" y="195"/>
                  </a:lnTo>
                  <a:lnTo>
                    <a:pt x="676" y="202"/>
                  </a:lnTo>
                  <a:lnTo>
                    <a:pt x="674" y="251"/>
                  </a:lnTo>
                  <a:lnTo>
                    <a:pt x="673" y="282"/>
                  </a:lnTo>
                  <a:lnTo>
                    <a:pt x="673" y="308"/>
                  </a:lnTo>
                  <a:lnTo>
                    <a:pt x="672" y="348"/>
                  </a:lnTo>
                  <a:lnTo>
                    <a:pt x="672" y="413"/>
                  </a:lnTo>
                  <a:lnTo>
                    <a:pt x="667" y="415"/>
                  </a:lnTo>
                  <a:lnTo>
                    <a:pt x="666" y="411"/>
                  </a:lnTo>
                  <a:lnTo>
                    <a:pt x="659" y="409"/>
                  </a:lnTo>
                  <a:lnTo>
                    <a:pt x="658" y="407"/>
                  </a:lnTo>
                  <a:lnTo>
                    <a:pt x="654" y="407"/>
                  </a:lnTo>
                  <a:lnTo>
                    <a:pt x="652" y="404"/>
                  </a:lnTo>
                  <a:lnTo>
                    <a:pt x="648" y="403"/>
                  </a:lnTo>
                  <a:lnTo>
                    <a:pt x="648" y="401"/>
                  </a:lnTo>
                  <a:lnTo>
                    <a:pt x="643" y="401"/>
                  </a:lnTo>
                  <a:lnTo>
                    <a:pt x="640" y="398"/>
                  </a:lnTo>
                  <a:lnTo>
                    <a:pt x="635" y="392"/>
                  </a:lnTo>
                  <a:lnTo>
                    <a:pt x="632" y="386"/>
                  </a:lnTo>
                  <a:lnTo>
                    <a:pt x="630" y="388"/>
                  </a:lnTo>
                  <a:lnTo>
                    <a:pt x="626" y="386"/>
                  </a:lnTo>
                  <a:lnTo>
                    <a:pt x="623" y="380"/>
                  </a:lnTo>
                  <a:lnTo>
                    <a:pt x="619" y="376"/>
                  </a:lnTo>
                  <a:lnTo>
                    <a:pt x="612" y="374"/>
                  </a:lnTo>
                  <a:lnTo>
                    <a:pt x="610" y="384"/>
                  </a:lnTo>
                  <a:lnTo>
                    <a:pt x="606" y="384"/>
                  </a:lnTo>
                  <a:lnTo>
                    <a:pt x="603" y="386"/>
                  </a:lnTo>
                  <a:lnTo>
                    <a:pt x="590" y="386"/>
                  </a:lnTo>
                  <a:lnTo>
                    <a:pt x="588" y="384"/>
                  </a:lnTo>
                  <a:lnTo>
                    <a:pt x="588" y="378"/>
                  </a:lnTo>
                  <a:lnTo>
                    <a:pt x="583" y="378"/>
                  </a:lnTo>
                  <a:lnTo>
                    <a:pt x="580" y="382"/>
                  </a:lnTo>
                  <a:lnTo>
                    <a:pt x="576" y="384"/>
                  </a:lnTo>
                  <a:lnTo>
                    <a:pt x="574" y="382"/>
                  </a:lnTo>
                  <a:lnTo>
                    <a:pt x="574" y="384"/>
                  </a:lnTo>
                  <a:lnTo>
                    <a:pt x="570" y="384"/>
                  </a:lnTo>
                  <a:lnTo>
                    <a:pt x="569" y="388"/>
                  </a:lnTo>
                  <a:lnTo>
                    <a:pt x="556" y="388"/>
                  </a:lnTo>
                  <a:lnTo>
                    <a:pt x="553" y="392"/>
                  </a:lnTo>
                  <a:lnTo>
                    <a:pt x="548" y="390"/>
                  </a:lnTo>
                  <a:lnTo>
                    <a:pt x="540" y="394"/>
                  </a:lnTo>
                  <a:lnTo>
                    <a:pt x="536" y="403"/>
                  </a:lnTo>
                  <a:lnTo>
                    <a:pt x="532" y="403"/>
                  </a:lnTo>
                  <a:lnTo>
                    <a:pt x="529" y="404"/>
                  </a:lnTo>
                  <a:lnTo>
                    <a:pt x="524" y="411"/>
                  </a:lnTo>
                  <a:lnTo>
                    <a:pt x="522" y="407"/>
                  </a:lnTo>
                  <a:lnTo>
                    <a:pt x="519" y="404"/>
                  </a:lnTo>
                  <a:lnTo>
                    <a:pt x="516" y="401"/>
                  </a:lnTo>
                  <a:lnTo>
                    <a:pt x="515" y="403"/>
                  </a:lnTo>
                  <a:lnTo>
                    <a:pt x="510" y="397"/>
                  </a:lnTo>
                  <a:lnTo>
                    <a:pt x="503" y="394"/>
                  </a:lnTo>
                  <a:lnTo>
                    <a:pt x="505" y="390"/>
                  </a:lnTo>
                  <a:lnTo>
                    <a:pt x="506" y="390"/>
                  </a:lnTo>
                  <a:lnTo>
                    <a:pt x="506" y="386"/>
                  </a:lnTo>
                  <a:lnTo>
                    <a:pt x="503" y="386"/>
                  </a:lnTo>
                  <a:lnTo>
                    <a:pt x="502" y="384"/>
                  </a:lnTo>
                  <a:lnTo>
                    <a:pt x="499" y="384"/>
                  </a:lnTo>
                  <a:lnTo>
                    <a:pt x="494" y="394"/>
                  </a:lnTo>
                  <a:lnTo>
                    <a:pt x="489" y="390"/>
                  </a:lnTo>
                  <a:lnTo>
                    <a:pt x="487" y="390"/>
                  </a:lnTo>
                  <a:lnTo>
                    <a:pt x="485" y="392"/>
                  </a:lnTo>
                  <a:lnTo>
                    <a:pt x="484" y="390"/>
                  </a:lnTo>
                  <a:lnTo>
                    <a:pt x="482" y="380"/>
                  </a:lnTo>
                  <a:lnTo>
                    <a:pt x="478" y="378"/>
                  </a:lnTo>
                  <a:lnTo>
                    <a:pt x="475" y="378"/>
                  </a:lnTo>
                  <a:lnTo>
                    <a:pt x="476" y="386"/>
                  </a:lnTo>
                  <a:lnTo>
                    <a:pt x="470" y="392"/>
                  </a:lnTo>
                  <a:lnTo>
                    <a:pt x="467" y="390"/>
                  </a:lnTo>
                  <a:lnTo>
                    <a:pt x="465" y="394"/>
                  </a:lnTo>
                  <a:lnTo>
                    <a:pt x="468" y="397"/>
                  </a:lnTo>
                  <a:lnTo>
                    <a:pt x="465" y="403"/>
                  </a:lnTo>
                  <a:lnTo>
                    <a:pt x="465" y="407"/>
                  </a:lnTo>
                  <a:lnTo>
                    <a:pt x="462" y="409"/>
                  </a:lnTo>
                  <a:lnTo>
                    <a:pt x="460" y="407"/>
                  </a:lnTo>
                  <a:lnTo>
                    <a:pt x="458" y="398"/>
                  </a:lnTo>
                  <a:lnTo>
                    <a:pt x="460" y="392"/>
                  </a:lnTo>
                  <a:lnTo>
                    <a:pt x="460" y="388"/>
                  </a:lnTo>
                  <a:lnTo>
                    <a:pt x="458" y="384"/>
                  </a:lnTo>
                  <a:lnTo>
                    <a:pt x="454" y="384"/>
                  </a:lnTo>
                  <a:lnTo>
                    <a:pt x="452" y="390"/>
                  </a:lnTo>
                  <a:lnTo>
                    <a:pt x="448" y="390"/>
                  </a:lnTo>
                  <a:lnTo>
                    <a:pt x="443" y="397"/>
                  </a:lnTo>
                  <a:lnTo>
                    <a:pt x="440" y="397"/>
                  </a:lnTo>
                  <a:lnTo>
                    <a:pt x="438" y="394"/>
                  </a:lnTo>
                  <a:lnTo>
                    <a:pt x="438" y="388"/>
                  </a:lnTo>
                  <a:lnTo>
                    <a:pt x="435" y="384"/>
                  </a:lnTo>
                  <a:lnTo>
                    <a:pt x="431" y="382"/>
                  </a:lnTo>
                  <a:lnTo>
                    <a:pt x="430" y="384"/>
                  </a:lnTo>
                  <a:lnTo>
                    <a:pt x="428" y="384"/>
                  </a:lnTo>
                  <a:lnTo>
                    <a:pt x="428" y="380"/>
                  </a:lnTo>
                  <a:lnTo>
                    <a:pt x="425" y="376"/>
                  </a:lnTo>
                  <a:lnTo>
                    <a:pt x="422" y="374"/>
                  </a:lnTo>
                  <a:lnTo>
                    <a:pt x="419" y="374"/>
                  </a:lnTo>
                  <a:lnTo>
                    <a:pt x="412" y="382"/>
                  </a:lnTo>
                  <a:lnTo>
                    <a:pt x="406" y="392"/>
                  </a:lnTo>
                  <a:lnTo>
                    <a:pt x="403" y="392"/>
                  </a:lnTo>
                  <a:lnTo>
                    <a:pt x="402" y="390"/>
                  </a:lnTo>
                  <a:lnTo>
                    <a:pt x="398" y="388"/>
                  </a:lnTo>
                  <a:lnTo>
                    <a:pt x="397" y="382"/>
                  </a:lnTo>
                  <a:lnTo>
                    <a:pt x="400" y="376"/>
                  </a:lnTo>
                  <a:lnTo>
                    <a:pt x="396" y="372"/>
                  </a:lnTo>
                  <a:lnTo>
                    <a:pt x="392" y="374"/>
                  </a:lnTo>
                  <a:lnTo>
                    <a:pt x="389" y="372"/>
                  </a:lnTo>
                  <a:lnTo>
                    <a:pt x="386" y="362"/>
                  </a:lnTo>
                  <a:lnTo>
                    <a:pt x="388" y="356"/>
                  </a:lnTo>
                  <a:lnTo>
                    <a:pt x="385" y="354"/>
                  </a:lnTo>
                  <a:lnTo>
                    <a:pt x="382" y="357"/>
                  </a:lnTo>
                  <a:lnTo>
                    <a:pt x="373" y="357"/>
                  </a:lnTo>
                  <a:lnTo>
                    <a:pt x="369" y="354"/>
                  </a:lnTo>
                  <a:lnTo>
                    <a:pt x="365" y="354"/>
                  </a:lnTo>
                  <a:lnTo>
                    <a:pt x="364" y="356"/>
                  </a:lnTo>
                  <a:lnTo>
                    <a:pt x="363" y="362"/>
                  </a:lnTo>
                  <a:lnTo>
                    <a:pt x="356" y="366"/>
                  </a:lnTo>
                  <a:lnTo>
                    <a:pt x="352" y="360"/>
                  </a:lnTo>
                  <a:lnTo>
                    <a:pt x="349" y="354"/>
                  </a:lnTo>
                  <a:lnTo>
                    <a:pt x="347" y="352"/>
                  </a:lnTo>
                  <a:lnTo>
                    <a:pt x="345" y="354"/>
                  </a:lnTo>
                  <a:lnTo>
                    <a:pt x="340" y="354"/>
                  </a:lnTo>
                  <a:lnTo>
                    <a:pt x="336" y="357"/>
                  </a:lnTo>
                  <a:lnTo>
                    <a:pt x="332" y="354"/>
                  </a:lnTo>
                  <a:lnTo>
                    <a:pt x="326" y="354"/>
                  </a:lnTo>
                  <a:lnTo>
                    <a:pt x="322" y="352"/>
                  </a:lnTo>
                  <a:lnTo>
                    <a:pt x="321" y="348"/>
                  </a:lnTo>
                  <a:lnTo>
                    <a:pt x="317" y="346"/>
                  </a:lnTo>
                  <a:lnTo>
                    <a:pt x="315" y="348"/>
                  </a:lnTo>
                  <a:lnTo>
                    <a:pt x="304" y="348"/>
                  </a:lnTo>
                  <a:lnTo>
                    <a:pt x="301" y="346"/>
                  </a:lnTo>
                  <a:lnTo>
                    <a:pt x="301" y="330"/>
                  </a:lnTo>
                  <a:lnTo>
                    <a:pt x="297" y="329"/>
                  </a:lnTo>
                  <a:lnTo>
                    <a:pt x="295" y="322"/>
                  </a:lnTo>
                  <a:lnTo>
                    <a:pt x="293" y="322"/>
                  </a:lnTo>
                  <a:lnTo>
                    <a:pt x="290" y="319"/>
                  </a:lnTo>
                  <a:lnTo>
                    <a:pt x="287" y="316"/>
                  </a:lnTo>
                  <a:lnTo>
                    <a:pt x="285" y="319"/>
                  </a:lnTo>
                  <a:lnTo>
                    <a:pt x="285" y="325"/>
                  </a:lnTo>
                  <a:lnTo>
                    <a:pt x="282" y="326"/>
                  </a:lnTo>
                  <a:lnTo>
                    <a:pt x="278" y="322"/>
                  </a:lnTo>
                  <a:lnTo>
                    <a:pt x="271" y="322"/>
                  </a:lnTo>
                  <a:lnTo>
                    <a:pt x="270" y="326"/>
                  </a:lnTo>
                  <a:lnTo>
                    <a:pt x="261" y="326"/>
                  </a:lnTo>
                  <a:lnTo>
                    <a:pt x="256" y="319"/>
                  </a:lnTo>
                  <a:lnTo>
                    <a:pt x="252" y="314"/>
                  </a:lnTo>
                  <a:lnTo>
                    <a:pt x="251" y="311"/>
                  </a:lnTo>
                  <a:lnTo>
                    <a:pt x="243" y="304"/>
                  </a:lnTo>
                  <a:lnTo>
                    <a:pt x="242" y="302"/>
                  </a:lnTo>
                  <a:lnTo>
                    <a:pt x="238" y="304"/>
                  </a:lnTo>
                  <a:lnTo>
                    <a:pt x="236" y="282"/>
                  </a:lnTo>
                  <a:lnTo>
                    <a:pt x="236" y="66"/>
                  </a:lnTo>
                  <a:lnTo>
                    <a:pt x="67" y="66"/>
                  </a:lnTo>
                  <a:lnTo>
                    <a:pt x="0" y="68"/>
                  </a:lnTo>
                  <a:lnTo>
                    <a:pt x="0" y="5"/>
                  </a:lnTo>
                  <a:lnTo>
                    <a:pt x="76" y="5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2" name="Freeform 42"/>
            <p:cNvSpPr>
              <a:spLocks/>
            </p:cNvSpPr>
            <p:nvPr/>
          </p:nvSpPr>
          <p:spPr bwMode="auto">
            <a:xfrm>
              <a:off x="859" y="1300"/>
              <a:ext cx="637" cy="519"/>
            </a:xfrm>
            <a:custGeom>
              <a:avLst/>
              <a:gdLst/>
              <a:ahLst/>
              <a:cxnLst>
                <a:cxn ang="0">
                  <a:pos x="606" y="38"/>
                </a:cxn>
                <a:cxn ang="0">
                  <a:pos x="614" y="50"/>
                </a:cxn>
                <a:cxn ang="0">
                  <a:pos x="627" y="52"/>
                </a:cxn>
                <a:cxn ang="0">
                  <a:pos x="635" y="70"/>
                </a:cxn>
                <a:cxn ang="0">
                  <a:pos x="628" y="93"/>
                </a:cxn>
                <a:cxn ang="0">
                  <a:pos x="617" y="128"/>
                </a:cxn>
                <a:cxn ang="0">
                  <a:pos x="606" y="146"/>
                </a:cxn>
                <a:cxn ang="0">
                  <a:pos x="606" y="155"/>
                </a:cxn>
                <a:cxn ang="0">
                  <a:pos x="598" y="176"/>
                </a:cxn>
                <a:cxn ang="0">
                  <a:pos x="587" y="190"/>
                </a:cxn>
                <a:cxn ang="0">
                  <a:pos x="577" y="218"/>
                </a:cxn>
                <a:cxn ang="0">
                  <a:pos x="577" y="230"/>
                </a:cxn>
                <a:cxn ang="0">
                  <a:pos x="586" y="239"/>
                </a:cxn>
                <a:cxn ang="0">
                  <a:pos x="601" y="248"/>
                </a:cxn>
                <a:cxn ang="0">
                  <a:pos x="596" y="266"/>
                </a:cxn>
                <a:cxn ang="0">
                  <a:pos x="592" y="298"/>
                </a:cxn>
                <a:cxn ang="0">
                  <a:pos x="286" y="516"/>
                </a:cxn>
                <a:cxn ang="0">
                  <a:pos x="21" y="510"/>
                </a:cxn>
                <a:cxn ang="0">
                  <a:pos x="11" y="487"/>
                </a:cxn>
                <a:cxn ang="0">
                  <a:pos x="11" y="472"/>
                </a:cxn>
                <a:cxn ang="0">
                  <a:pos x="14" y="450"/>
                </a:cxn>
                <a:cxn ang="0">
                  <a:pos x="7" y="434"/>
                </a:cxn>
                <a:cxn ang="0">
                  <a:pos x="2" y="419"/>
                </a:cxn>
                <a:cxn ang="0">
                  <a:pos x="6" y="401"/>
                </a:cxn>
                <a:cxn ang="0">
                  <a:pos x="13" y="355"/>
                </a:cxn>
                <a:cxn ang="0">
                  <a:pos x="30" y="313"/>
                </a:cxn>
                <a:cxn ang="0">
                  <a:pos x="31" y="290"/>
                </a:cxn>
                <a:cxn ang="0">
                  <a:pos x="35" y="245"/>
                </a:cxn>
                <a:cxn ang="0">
                  <a:pos x="37" y="224"/>
                </a:cxn>
                <a:cxn ang="0">
                  <a:pos x="39" y="202"/>
                </a:cxn>
                <a:cxn ang="0">
                  <a:pos x="40" y="184"/>
                </a:cxn>
                <a:cxn ang="0">
                  <a:pos x="41" y="158"/>
                </a:cxn>
                <a:cxn ang="0">
                  <a:pos x="47" y="128"/>
                </a:cxn>
                <a:cxn ang="0">
                  <a:pos x="45" y="105"/>
                </a:cxn>
                <a:cxn ang="0">
                  <a:pos x="48" y="87"/>
                </a:cxn>
                <a:cxn ang="0">
                  <a:pos x="48" y="77"/>
                </a:cxn>
                <a:cxn ang="0">
                  <a:pos x="47" y="58"/>
                </a:cxn>
                <a:cxn ang="0">
                  <a:pos x="44" y="32"/>
                </a:cxn>
                <a:cxn ang="0">
                  <a:pos x="48" y="9"/>
                </a:cxn>
                <a:cxn ang="0">
                  <a:pos x="45" y="0"/>
                </a:cxn>
                <a:cxn ang="0">
                  <a:pos x="61" y="7"/>
                </a:cxn>
                <a:cxn ang="0">
                  <a:pos x="64" y="1"/>
                </a:cxn>
                <a:cxn ang="0">
                  <a:pos x="77" y="3"/>
                </a:cxn>
                <a:cxn ang="0">
                  <a:pos x="86" y="3"/>
                </a:cxn>
                <a:cxn ang="0">
                  <a:pos x="98" y="9"/>
                </a:cxn>
                <a:cxn ang="0">
                  <a:pos x="121" y="13"/>
                </a:cxn>
                <a:cxn ang="0">
                  <a:pos x="135" y="34"/>
                </a:cxn>
                <a:cxn ang="0">
                  <a:pos x="137" y="54"/>
                </a:cxn>
                <a:cxn ang="0">
                  <a:pos x="142" y="75"/>
                </a:cxn>
                <a:cxn ang="0">
                  <a:pos x="169" y="81"/>
                </a:cxn>
                <a:cxn ang="0">
                  <a:pos x="205" y="70"/>
                </a:cxn>
                <a:cxn ang="0">
                  <a:pos x="225" y="64"/>
                </a:cxn>
                <a:cxn ang="0">
                  <a:pos x="244" y="64"/>
                </a:cxn>
                <a:cxn ang="0">
                  <a:pos x="261" y="70"/>
                </a:cxn>
                <a:cxn ang="0">
                  <a:pos x="273" y="70"/>
                </a:cxn>
                <a:cxn ang="0">
                  <a:pos x="317" y="62"/>
                </a:cxn>
                <a:cxn ang="0">
                  <a:pos x="345" y="54"/>
                </a:cxn>
                <a:cxn ang="0">
                  <a:pos x="367" y="46"/>
                </a:cxn>
                <a:cxn ang="0">
                  <a:pos x="385" y="42"/>
                </a:cxn>
                <a:cxn ang="0">
                  <a:pos x="401" y="38"/>
                </a:cxn>
                <a:cxn ang="0">
                  <a:pos x="431" y="32"/>
                </a:cxn>
                <a:cxn ang="0">
                  <a:pos x="599" y="26"/>
                </a:cxn>
              </a:cxnLst>
              <a:rect l="0" t="0" r="r" b="b"/>
              <a:pathLst>
                <a:path w="637" h="519">
                  <a:moveTo>
                    <a:pt x="599" y="26"/>
                  </a:moveTo>
                  <a:lnTo>
                    <a:pt x="602" y="30"/>
                  </a:lnTo>
                  <a:lnTo>
                    <a:pt x="606" y="38"/>
                  </a:lnTo>
                  <a:lnTo>
                    <a:pt x="609" y="42"/>
                  </a:lnTo>
                  <a:lnTo>
                    <a:pt x="612" y="44"/>
                  </a:lnTo>
                  <a:lnTo>
                    <a:pt x="614" y="50"/>
                  </a:lnTo>
                  <a:lnTo>
                    <a:pt x="618" y="46"/>
                  </a:lnTo>
                  <a:lnTo>
                    <a:pt x="621" y="52"/>
                  </a:lnTo>
                  <a:lnTo>
                    <a:pt x="627" y="52"/>
                  </a:lnTo>
                  <a:lnTo>
                    <a:pt x="630" y="56"/>
                  </a:lnTo>
                  <a:lnTo>
                    <a:pt x="631" y="64"/>
                  </a:lnTo>
                  <a:lnTo>
                    <a:pt x="635" y="70"/>
                  </a:lnTo>
                  <a:lnTo>
                    <a:pt x="636" y="75"/>
                  </a:lnTo>
                  <a:lnTo>
                    <a:pt x="630" y="87"/>
                  </a:lnTo>
                  <a:lnTo>
                    <a:pt x="628" y="93"/>
                  </a:lnTo>
                  <a:lnTo>
                    <a:pt x="621" y="112"/>
                  </a:lnTo>
                  <a:lnTo>
                    <a:pt x="618" y="120"/>
                  </a:lnTo>
                  <a:lnTo>
                    <a:pt x="617" y="128"/>
                  </a:lnTo>
                  <a:lnTo>
                    <a:pt x="614" y="136"/>
                  </a:lnTo>
                  <a:lnTo>
                    <a:pt x="610" y="140"/>
                  </a:lnTo>
                  <a:lnTo>
                    <a:pt x="606" y="146"/>
                  </a:lnTo>
                  <a:lnTo>
                    <a:pt x="606" y="151"/>
                  </a:lnTo>
                  <a:lnTo>
                    <a:pt x="608" y="151"/>
                  </a:lnTo>
                  <a:lnTo>
                    <a:pt x="606" y="155"/>
                  </a:lnTo>
                  <a:lnTo>
                    <a:pt x="604" y="170"/>
                  </a:lnTo>
                  <a:lnTo>
                    <a:pt x="599" y="172"/>
                  </a:lnTo>
                  <a:lnTo>
                    <a:pt x="598" y="176"/>
                  </a:lnTo>
                  <a:lnTo>
                    <a:pt x="594" y="178"/>
                  </a:lnTo>
                  <a:lnTo>
                    <a:pt x="591" y="182"/>
                  </a:lnTo>
                  <a:lnTo>
                    <a:pt x="587" y="190"/>
                  </a:lnTo>
                  <a:lnTo>
                    <a:pt x="582" y="204"/>
                  </a:lnTo>
                  <a:lnTo>
                    <a:pt x="577" y="212"/>
                  </a:lnTo>
                  <a:lnTo>
                    <a:pt x="577" y="218"/>
                  </a:lnTo>
                  <a:lnTo>
                    <a:pt x="576" y="224"/>
                  </a:lnTo>
                  <a:lnTo>
                    <a:pt x="576" y="229"/>
                  </a:lnTo>
                  <a:lnTo>
                    <a:pt x="577" y="230"/>
                  </a:lnTo>
                  <a:lnTo>
                    <a:pt x="577" y="239"/>
                  </a:lnTo>
                  <a:lnTo>
                    <a:pt x="581" y="241"/>
                  </a:lnTo>
                  <a:lnTo>
                    <a:pt x="586" y="239"/>
                  </a:lnTo>
                  <a:lnTo>
                    <a:pt x="589" y="243"/>
                  </a:lnTo>
                  <a:lnTo>
                    <a:pt x="593" y="241"/>
                  </a:lnTo>
                  <a:lnTo>
                    <a:pt x="601" y="248"/>
                  </a:lnTo>
                  <a:lnTo>
                    <a:pt x="601" y="255"/>
                  </a:lnTo>
                  <a:lnTo>
                    <a:pt x="596" y="262"/>
                  </a:lnTo>
                  <a:lnTo>
                    <a:pt x="596" y="266"/>
                  </a:lnTo>
                  <a:lnTo>
                    <a:pt x="598" y="272"/>
                  </a:lnTo>
                  <a:lnTo>
                    <a:pt x="596" y="286"/>
                  </a:lnTo>
                  <a:lnTo>
                    <a:pt x="592" y="298"/>
                  </a:lnTo>
                  <a:lnTo>
                    <a:pt x="592" y="518"/>
                  </a:lnTo>
                  <a:lnTo>
                    <a:pt x="357" y="518"/>
                  </a:lnTo>
                  <a:lnTo>
                    <a:pt x="286" y="516"/>
                  </a:lnTo>
                  <a:lnTo>
                    <a:pt x="240" y="518"/>
                  </a:lnTo>
                  <a:lnTo>
                    <a:pt x="27" y="518"/>
                  </a:lnTo>
                  <a:lnTo>
                    <a:pt x="21" y="510"/>
                  </a:lnTo>
                  <a:lnTo>
                    <a:pt x="14" y="500"/>
                  </a:lnTo>
                  <a:lnTo>
                    <a:pt x="13" y="488"/>
                  </a:lnTo>
                  <a:lnTo>
                    <a:pt x="11" y="487"/>
                  </a:lnTo>
                  <a:lnTo>
                    <a:pt x="11" y="481"/>
                  </a:lnTo>
                  <a:lnTo>
                    <a:pt x="9" y="476"/>
                  </a:lnTo>
                  <a:lnTo>
                    <a:pt x="11" y="472"/>
                  </a:lnTo>
                  <a:lnTo>
                    <a:pt x="10" y="464"/>
                  </a:lnTo>
                  <a:lnTo>
                    <a:pt x="11" y="458"/>
                  </a:lnTo>
                  <a:lnTo>
                    <a:pt x="14" y="450"/>
                  </a:lnTo>
                  <a:lnTo>
                    <a:pt x="11" y="442"/>
                  </a:lnTo>
                  <a:lnTo>
                    <a:pt x="11" y="438"/>
                  </a:lnTo>
                  <a:lnTo>
                    <a:pt x="7" y="434"/>
                  </a:lnTo>
                  <a:lnTo>
                    <a:pt x="7" y="428"/>
                  </a:lnTo>
                  <a:lnTo>
                    <a:pt x="3" y="426"/>
                  </a:lnTo>
                  <a:lnTo>
                    <a:pt x="2" y="419"/>
                  </a:lnTo>
                  <a:lnTo>
                    <a:pt x="0" y="416"/>
                  </a:lnTo>
                  <a:lnTo>
                    <a:pt x="3" y="404"/>
                  </a:lnTo>
                  <a:lnTo>
                    <a:pt x="6" y="401"/>
                  </a:lnTo>
                  <a:lnTo>
                    <a:pt x="7" y="396"/>
                  </a:lnTo>
                  <a:lnTo>
                    <a:pt x="14" y="362"/>
                  </a:lnTo>
                  <a:lnTo>
                    <a:pt x="13" y="355"/>
                  </a:lnTo>
                  <a:lnTo>
                    <a:pt x="18" y="350"/>
                  </a:lnTo>
                  <a:lnTo>
                    <a:pt x="29" y="317"/>
                  </a:lnTo>
                  <a:lnTo>
                    <a:pt x="30" y="313"/>
                  </a:lnTo>
                  <a:lnTo>
                    <a:pt x="29" y="309"/>
                  </a:lnTo>
                  <a:lnTo>
                    <a:pt x="30" y="294"/>
                  </a:lnTo>
                  <a:lnTo>
                    <a:pt x="31" y="290"/>
                  </a:lnTo>
                  <a:lnTo>
                    <a:pt x="32" y="282"/>
                  </a:lnTo>
                  <a:lnTo>
                    <a:pt x="32" y="262"/>
                  </a:lnTo>
                  <a:lnTo>
                    <a:pt x="35" y="245"/>
                  </a:lnTo>
                  <a:lnTo>
                    <a:pt x="36" y="241"/>
                  </a:lnTo>
                  <a:lnTo>
                    <a:pt x="36" y="235"/>
                  </a:lnTo>
                  <a:lnTo>
                    <a:pt x="37" y="224"/>
                  </a:lnTo>
                  <a:lnTo>
                    <a:pt x="39" y="218"/>
                  </a:lnTo>
                  <a:lnTo>
                    <a:pt x="37" y="210"/>
                  </a:lnTo>
                  <a:lnTo>
                    <a:pt x="39" y="202"/>
                  </a:lnTo>
                  <a:lnTo>
                    <a:pt x="39" y="192"/>
                  </a:lnTo>
                  <a:lnTo>
                    <a:pt x="37" y="188"/>
                  </a:lnTo>
                  <a:lnTo>
                    <a:pt x="40" y="184"/>
                  </a:lnTo>
                  <a:lnTo>
                    <a:pt x="39" y="176"/>
                  </a:lnTo>
                  <a:lnTo>
                    <a:pt x="40" y="172"/>
                  </a:lnTo>
                  <a:lnTo>
                    <a:pt x="41" y="158"/>
                  </a:lnTo>
                  <a:lnTo>
                    <a:pt x="43" y="153"/>
                  </a:lnTo>
                  <a:lnTo>
                    <a:pt x="43" y="140"/>
                  </a:lnTo>
                  <a:lnTo>
                    <a:pt x="47" y="128"/>
                  </a:lnTo>
                  <a:lnTo>
                    <a:pt x="45" y="124"/>
                  </a:lnTo>
                  <a:lnTo>
                    <a:pt x="48" y="114"/>
                  </a:lnTo>
                  <a:lnTo>
                    <a:pt x="45" y="105"/>
                  </a:lnTo>
                  <a:lnTo>
                    <a:pt x="49" y="97"/>
                  </a:lnTo>
                  <a:lnTo>
                    <a:pt x="45" y="89"/>
                  </a:lnTo>
                  <a:lnTo>
                    <a:pt x="48" y="87"/>
                  </a:lnTo>
                  <a:lnTo>
                    <a:pt x="53" y="92"/>
                  </a:lnTo>
                  <a:lnTo>
                    <a:pt x="53" y="87"/>
                  </a:lnTo>
                  <a:lnTo>
                    <a:pt x="48" y="77"/>
                  </a:lnTo>
                  <a:lnTo>
                    <a:pt x="48" y="73"/>
                  </a:lnTo>
                  <a:lnTo>
                    <a:pt x="49" y="66"/>
                  </a:lnTo>
                  <a:lnTo>
                    <a:pt x="47" y="58"/>
                  </a:lnTo>
                  <a:lnTo>
                    <a:pt x="45" y="50"/>
                  </a:lnTo>
                  <a:lnTo>
                    <a:pt x="47" y="40"/>
                  </a:lnTo>
                  <a:lnTo>
                    <a:pt x="44" y="32"/>
                  </a:lnTo>
                  <a:lnTo>
                    <a:pt x="48" y="28"/>
                  </a:lnTo>
                  <a:lnTo>
                    <a:pt x="51" y="22"/>
                  </a:lnTo>
                  <a:lnTo>
                    <a:pt x="48" y="9"/>
                  </a:lnTo>
                  <a:lnTo>
                    <a:pt x="47" y="5"/>
                  </a:lnTo>
                  <a:lnTo>
                    <a:pt x="43" y="1"/>
                  </a:lnTo>
                  <a:lnTo>
                    <a:pt x="45" y="0"/>
                  </a:lnTo>
                  <a:lnTo>
                    <a:pt x="48" y="0"/>
                  </a:lnTo>
                  <a:lnTo>
                    <a:pt x="58" y="9"/>
                  </a:lnTo>
                  <a:lnTo>
                    <a:pt x="61" y="7"/>
                  </a:lnTo>
                  <a:lnTo>
                    <a:pt x="57" y="3"/>
                  </a:lnTo>
                  <a:lnTo>
                    <a:pt x="60" y="1"/>
                  </a:lnTo>
                  <a:lnTo>
                    <a:pt x="64" y="1"/>
                  </a:lnTo>
                  <a:lnTo>
                    <a:pt x="67" y="5"/>
                  </a:lnTo>
                  <a:lnTo>
                    <a:pt x="71" y="5"/>
                  </a:lnTo>
                  <a:lnTo>
                    <a:pt x="77" y="3"/>
                  </a:lnTo>
                  <a:lnTo>
                    <a:pt x="80" y="0"/>
                  </a:lnTo>
                  <a:lnTo>
                    <a:pt x="86" y="0"/>
                  </a:lnTo>
                  <a:lnTo>
                    <a:pt x="86" y="3"/>
                  </a:lnTo>
                  <a:lnTo>
                    <a:pt x="89" y="5"/>
                  </a:lnTo>
                  <a:lnTo>
                    <a:pt x="90" y="9"/>
                  </a:lnTo>
                  <a:lnTo>
                    <a:pt x="98" y="9"/>
                  </a:lnTo>
                  <a:lnTo>
                    <a:pt x="105" y="5"/>
                  </a:lnTo>
                  <a:lnTo>
                    <a:pt x="110" y="5"/>
                  </a:lnTo>
                  <a:lnTo>
                    <a:pt x="121" y="13"/>
                  </a:lnTo>
                  <a:lnTo>
                    <a:pt x="127" y="18"/>
                  </a:lnTo>
                  <a:lnTo>
                    <a:pt x="132" y="30"/>
                  </a:lnTo>
                  <a:lnTo>
                    <a:pt x="135" y="34"/>
                  </a:lnTo>
                  <a:lnTo>
                    <a:pt x="136" y="42"/>
                  </a:lnTo>
                  <a:lnTo>
                    <a:pt x="136" y="52"/>
                  </a:lnTo>
                  <a:lnTo>
                    <a:pt x="137" y="54"/>
                  </a:lnTo>
                  <a:lnTo>
                    <a:pt x="137" y="66"/>
                  </a:lnTo>
                  <a:lnTo>
                    <a:pt x="139" y="70"/>
                  </a:lnTo>
                  <a:lnTo>
                    <a:pt x="142" y="75"/>
                  </a:lnTo>
                  <a:lnTo>
                    <a:pt x="149" y="77"/>
                  </a:lnTo>
                  <a:lnTo>
                    <a:pt x="161" y="79"/>
                  </a:lnTo>
                  <a:lnTo>
                    <a:pt x="169" y="81"/>
                  </a:lnTo>
                  <a:lnTo>
                    <a:pt x="173" y="83"/>
                  </a:lnTo>
                  <a:lnTo>
                    <a:pt x="178" y="83"/>
                  </a:lnTo>
                  <a:lnTo>
                    <a:pt x="205" y="70"/>
                  </a:lnTo>
                  <a:lnTo>
                    <a:pt x="207" y="66"/>
                  </a:lnTo>
                  <a:lnTo>
                    <a:pt x="211" y="64"/>
                  </a:lnTo>
                  <a:lnTo>
                    <a:pt x="225" y="64"/>
                  </a:lnTo>
                  <a:lnTo>
                    <a:pt x="233" y="62"/>
                  </a:lnTo>
                  <a:lnTo>
                    <a:pt x="237" y="62"/>
                  </a:lnTo>
                  <a:lnTo>
                    <a:pt x="244" y="64"/>
                  </a:lnTo>
                  <a:lnTo>
                    <a:pt x="252" y="64"/>
                  </a:lnTo>
                  <a:lnTo>
                    <a:pt x="257" y="66"/>
                  </a:lnTo>
                  <a:lnTo>
                    <a:pt x="261" y="70"/>
                  </a:lnTo>
                  <a:lnTo>
                    <a:pt x="264" y="75"/>
                  </a:lnTo>
                  <a:lnTo>
                    <a:pt x="268" y="75"/>
                  </a:lnTo>
                  <a:lnTo>
                    <a:pt x="273" y="70"/>
                  </a:lnTo>
                  <a:lnTo>
                    <a:pt x="285" y="70"/>
                  </a:lnTo>
                  <a:lnTo>
                    <a:pt x="309" y="58"/>
                  </a:lnTo>
                  <a:lnTo>
                    <a:pt x="317" y="62"/>
                  </a:lnTo>
                  <a:lnTo>
                    <a:pt x="322" y="64"/>
                  </a:lnTo>
                  <a:lnTo>
                    <a:pt x="341" y="60"/>
                  </a:lnTo>
                  <a:lnTo>
                    <a:pt x="345" y="54"/>
                  </a:lnTo>
                  <a:lnTo>
                    <a:pt x="352" y="52"/>
                  </a:lnTo>
                  <a:lnTo>
                    <a:pt x="357" y="50"/>
                  </a:lnTo>
                  <a:lnTo>
                    <a:pt x="367" y="46"/>
                  </a:lnTo>
                  <a:lnTo>
                    <a:pt x="370" y="46"/>
                  </a:lnTo>
                  <a:lnTo>
                    <a:pt x="381" y="44"/>
                  </a:lnTo>
                  <a:lnTo>
                    <a:pt x="385" y="42"/>
                  </a:lnTo>
                  <a:lnTo>
                    <a:pt x="392" y="36"/>
                  </a:lnTo>
                  <a:lnTo>
                    <a:pt x="397" y="38"/>
                  </a:lnTo>
                  <a:lnTo>
                    <a:pt x="401" y="38"/>
                  </a:lnTo>
                  <a:lnTo>
                    <a:pt x="405" y="36"/>
                  </a:lnTo>
                  <a:lnTo>
                    <a:pt x="422" y="36"/>
                  </a:lnTo>
                  <a:lnTo>
                    <a:pt x="431" y="32"/>
                  </a:lnTo>
                  <a:lnTo>
                    <a:pt x="435" y="28"/>
                  </a:lnTo>
                  <a:lnTo>
                    <a:pt x="439" y="26"/>
                  </a:lnTo>
                  <a:lnTo>
                    <a:pt x="599" y="2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3" name="Freeform 43"/>
            <p:cNvSpPr>
              <a:spLocks/>
            </p:cNvSpPr>
            <p:nvPr/>
          </p:nvSpPr>
          <p:spPr bwMode="auto">
            <a:xfrm>
              <a:off x="4332" y="1787"/>
              <a:ext cx="460" cy="313"/>
            </a:xfrm>
            <a:custGeom>
              <a:avLst/>
              <a:gdLst/>
              <a:ahLst/>
              <a:cxnLst>
                <a:cxn ang="0">
                  <a:pos x="2" y="172"/>
                </a:cxn>
                <a:cxn ang="0">
                  <a:pos x="0" y="138"/>
                </a:cxn>
                <a:cxn ang="0">
                  <a:pos x="6" y="33"/>
                </a:cxn>
                <a:cxn ang="0">
                  <a:pos x="15" y="29"/>
                </a:cxn>
                <a:cxn ang="0">
                  <a:pos x="24" y="21"/>
                </a:cxn>
                <a:cxn ang="0">
                  <a:pos x="33" y="13"/>
                </a:cxn>
                <a:cxn ang="0">
                  <a:pos x="34" y="16"/>
                </a:cxn>
                <a:cxn ang="0">
                  <a:pos x="44" y="10"/>
                </a:cxn>
                <a:cxn ang="0">
                  <a:pos x="61" y="31"/>
                </a:cxn>
                <a:cxn ang="0">
                  <a:pos x="184" y="33"/>
                </a:cxn>
                <a:cxn ang="0">
                  <a:pos x="232" y="31"/>
                </a:cxn>
                <a:cxn ang="0">
                  <a:pos x="284" y="33"/>
                </a:cxn>
                <a:cxn ang="0">
                  <a:pos x="409" y="31"/>
                </a:cxn>
                <a:cxn ang="0">
                  <a:pos x="417" y="49"/>
                </a:cxn>
                <a:cxn ang="0">
                  <a:pos x="427" y="53"/>
                </a:cxn>
                <a:cxn ang="0">
                  <a:pos x="428" y="57"/>
                </a:cxn>
                <a:cxn ang="0">
                  <a:pos x="432" y="68"/>
                </a:cxn>
                <a:cxn ang="0">
                  <a:pos x="434" y="84"/>
                </a:cxn>
                <a:cxn ang="0">
                  <a:pos x="439" y="94"/>
                </a:cxn>
                <a:cxn ang="0">
                  <a:pos x="448" y="101"/>
                </a:cxn>
                <a:cxn ang="0">
                  <a:pos x="457" y="103"/>
                </a:cxn>
                <a:cxn ang="0">
                  <a:pos x="455" y="113"/>
                </a:cxn>
                <a:cxn ang="0">
                  <a:pos x="443" y="138"/>
                </a:cxn>
                <a:cxn ang="0">
                  <a:pos x="435" y="148"/>
                </a:cxn>
                <a:cxn ang="0">
                  <a:pos x="427" y="154"/>
                </a:cxn>
                <a:cxn ang="0">
                  <a:pos x="430" y="164"/>
                </a:cxn>
                <a:cxn ang="0">
                  <a:pos x="431" y="172"/>
                </a:cxn>
                <a:cxn ang="0">
                  <a:pos x="428" y="181"/>
                </a:cxn>
                <a:cxn ang="0">
                  <a:pos x="424" y="183"/>
                </a:cxn>
                <a:cxn ang="0">
                  <a:pos x="422" y="191"/>
                </a:cxn>
                <a:cxn ang="0">
                  <a:pos x="421" y="199"/>
                </a:cxn>
                <a:cxn ang="0">
                  <a:pos x="424" y="207"/>
                </a:cxn>
                <a:cxn ang="0">
                  <a:pos x="431" y="209"/>
                </a:cxn>
                <a:cxn ang="0">
                  <a:pos x="432" y="224"/>
                </a:cxn>
                <a:cxn ang="0">
                  <a:pos x="439" y="228"/>
                </a:cxn>
                <a:cxn ang="0">
                  <a:pos x="444" y="237"/>
                </a:cxn>
                <a:cxn ang="0">
                  <a:pos x="450" y="246"/>
                </a:cxn>
                <a:cxn ang="0">
                  <a:pos x="458" y="258"/>
                </a:cxn>
                <a:cxn ang="0">
                  <a:pos x="457" y="261"/>
                </a:cxn>
                <a:cxn ang="0">
                  <a:pos x="448" y="266"/>
                </a:cxn>
                <a:cxn ang="0">
                  <a:pos x="434" y="279"/>
                </a:cxn>
                <a:cxn ang="0">
                  <a:pos x="428" y="283"/>
                </a:cxn>
                <a:cxn ang="0">
                  <a:pos x="425" y="293"/>
                </a:cxn>
                <a:cxn ang="0">
                  <a:pos x="418" y="295"/>
                </a:cxn>
                <a:cxn ang="0">
                  <a:pos x="410" y="297"/>
                </a:cxn>
                <a:cxn ang="0">
                  <a:pos x="400" y="297"/>
                </a:cxn>
                <a:cxn ang="0">
                  <a:pos x="381" y="304"/>
                </a:cxn>
                <a:cxn ang="0">
                  <a:pos x="378" y="312"/>
                </a:cxn>
                <a:cxn ang="0">
                  <a:pos x="0" y="199"/>
                </a:cxn>
              </a:cxnLst>
              <a:rect l="0" t="0" r="r" b="b"/>
              <a:pathLst>
                <a:path w="460" h="313">
                  <a:moveTo>
                    <a:pt x="0" y="199"/>
                  </a:moveTo>
                  <a:lnTo>
                    <a:pt x="2" y="172"/>
                  </a:lnTo>
                  <a:lnTo>
                    <a:pt x="2" y="166"/>
                  </a:lnTo>
                  <a:lnTo>
                    <a:pt x="0" y="138"/>
                  </a:lnTo>
                  <a:lnTo>
                    <a:pt x="0" y="35"/>
                  </a:lnTo>
                  <a:lnTo>
                    <a:pt x="6" y="33"/>
                  </a:lnTo>
                  <a:lnTo>
                    <a:pt x="9" y="33"/>
                  </a:lnTo>
                  <a:lnTo>
                    <a:pt x="15" y="29"/>
                  </a:lnTo>
                  <a:lnTo>
                    <a:pt x="24" y="23"/>
                  </a:lnTo>
                  <a:lnTo>
                    <a:pt x="24" y="21"/>
                  </a:lnTo>
                  <a:lnTo>
                    <a:pt x="30" y="16"/>
                  </a:lnTo>
                  <a:lnTo>
                    <a:pt x="33" y="13"/>
                  </a:lnTo>
                  <a:lnTo>
                    <a:pt x="35" y="13"/>
                  </a:lnTo>
                  <a:lnTo>
                    <a:pt x="34" y="16"/>
                  </a:lnTo>
                  <a:lnTo>
                    <a:pt x="36" y="16"/>
                  </a:lnTo>
                  <a:lnTo>
                    <a:pt x="44" y="10"/>
                  </a:lnTo>
                  <a:lnTo>
                    <a:pt x="60" y="0"/>
                  </a:lnTo>
                  <a:lnTo>
                    <a:pt x="61" y="31"/>
                  </a:lnTo>
                  <a:lnTo>
                    <a:pt x="176" y="31"/>
                  </a:lnTo>
                  <a:lnTo>
                    <a:pt x="184" y="33"/>
                  </a:lnTo>
                  <a:lnTo>
                    <a:pt x="219" y="31"/>
                  </a:lnTo>
                  <a:lnTo>
                    <a:pt x="232" y="31"/>
                  </a:lnTo>
                  <a:lnTo>
                    <a:pt x="281" y="33"/>
                  </a:lnTo>
                  <a:lnTo>
                    <a:pt x="284" y="33"/>
                  </a:lnTo>
                  <a:lnTo>
                    <a:pt x="314" y="31"/>
                  </a:lnTo>
                  <a:lnTo>
                    <a:pt x="409" y="31"/>
                  </a:lnTo>
                  <a:lnTo>
                    <a:pt x="414" y="39"/>
                  </a:lnTo>
                  <a:lnTo>
                    <a:pt x="417" y="49"/>
                  </a:lnTo>
                  <a:lnTo>
                    <a:pt x="424" y="49"/>
                  </a:lnTo>
                  <a:lnTo>
                    <a:pt x="427" y="53"/>
                  </a:lnTo>
                  <a:lnTo>
                    <a:pt x="428" y="53"/>
                  </a:lnTo>
                  <a:lnTo>
                    <a:pt x="428" y="57"/>
                  </a:lnTo>
                  <a:lnTo>
                    <a:pt x="432" y="64"/>
                  </a:lnTo>
                  <a:lnTo>
                    <a:pt x="432" y="68"/>
                  </a:lnTo>
                  <a:lnTo>
                    <a:pt x="431" y="80"/>
                  </a:lnTo>
                  <a:lnTo>
                    <a:pt x="434" y="84"/>
                  </a:lnTo>
                  <a:lnTo>
                    <a:pt x="437" y="94"/>
                  </a:lnTo>
                  <a:lnTo>
                    <a:pt x="439" y="94"/>
                  </a:lnTo>
                  <a:lnTo>
                    <a:pt x="444" y="98"/>
                  </a:lnTo>
                  <a:lnTo>
                    <a:pt x="448" y="101"/>
                  </a:lnTo>
                  <a:lnTo>
                    <a:pt x="451" y="101"/>
                  </a:lnTo>
                  <a:lnTo>
                    <a:pt x="457" y="103"/>
                  </a:lnTo>
                  <a:lnTo>
                    <a:pt x="459" y="111"/>
                  </a:lnTo>
                  <a:lnTo>
                    <a:pt x="455" y="113"/>
                  </a:lnTo>
                  <a:lnTo>
                    <a:pt x="450" y="121"/>
                  </a:lnTo>
                  <a:lnTo>
                    <a:pt x="443" y="138"/>
                  </a:lnTo>
                  <a:lnTo>
                    <a:pt x="438" y="144"/>
                  </a:lnTo>
                  <a:lnTo>
                    <a:pt x="435" y="148"/>
                  </a:lnTo>
                  <a:lnTo>
                    <a:pt x="431" y="152"/>
                  </a:lnTo>
                  <a:lnTo>
                    <a:pt x="427" y="154"/>
                  </a:lnTo>
                  <a:lnTo>
                    <a:pt x="427" y="160"/>
                  </a:lnTo>
                  <a:lnTo>
                    <a:pt x="430" y="164"/>
                  </a:lnTo>
                  <a:lnTo>
                    <a:pt x="431" y="169"/>
                  </a:lnTo>
                  <a:lnTo>
                    <a:pt x="431" y="172"/>
                  </a:lnTo>
                  <a:lnTo>
                    <a:pt x="430" y="174"/>
                  </a:lnTo>
                  <a:lnTo>
                    <a:pt x="428" y="181"/>
                  </a:lnTo>
                  <a:lnTo>
                    <a:pt x="426" y="183"/>
                  </a:lnTo>
                  <a:lnTo>
                    <a:pt x="424" y="183"/>
                  </a:lnTo>
                  <a:lnTo>
                    <a:pt x="422" y="185"/>
                  </a:lnTo>
                  <a:lnTo>
                    <a:pt x="422" y="191"/>
                  </a:lnTo>
                  <a:lnTo>
                    <a:pt x="424" y="193"/>
                  </a:lnTo>
                  <a:lnTo>
                    <a:pt x="421" y="199"/>
                  </a:lnTo>
                  <a:lnTo>
                    <a:pt x="421" y="203"/>
                  </a:lnTo>
                  <a:lnTo>
                    <a:pt x="424" y="207"/>
                  </a:lnTo>
                  <a:lnTo>
                    <a:pt x="430" y="207"/>
                  </a:lnTo>
                  <a:lnTo>
                    <a:pt x="431" y="209"/>
                  </a:lnTo>
                  <a:lnTo>
                    <a:pt x="432" y="219"/>
                  </a:lnTo>
                  <a:lnTo>
                    <a:pt x="432" y="224"/>
                  </a:lnTo>
                  <a:lnTo>
                    <a:pt x="437" y="228"/>
                  </a:lnTo>
                  <a:lnTo>
                    <a:pt x="439" y="228"/>
                  </a:lnTo>
                  <a:lnTo>
                    <a:pt x="443" y="234"/>
                  </a:lnTo>
                  <a:lnTo>
                    <a:pt x="444" y="237"/>
                  </a:lnTo>
                  <a:lnTo>
                    <a:pt x="448" y="242"/>
                  </a:lnTo>
                  <a:lnTo>
                    <a:pt x="450" y="246"/>
                  </a:lnTo>
                  <a:lnTo>
                    <a:pt x="454" y="248"/>
                  </a:lnTo>
                  <a:lnTo>
                    <a:pt x="458" y="258"/>
                  </a:lnTo>
                  <a:lnTo>
                    <a:pt x="459" y="261"/>
                  </a:lnTo>
                  <a:lnTo>
                    <a:pt x="457" y="261"/>
                  </a:lnTo>
                  <a:lnTo>
                    <a:pt x="450" y="265"/>
                  </a:lnTo>
                  <a:lnTo>
                    <a:pt x="448" y="266"/>
                  </a:lnTo>
                  <a:lnTo>
                    <a:pt x="439" y="271"/>
                  </a:lnTo>
                  <a:lnTo>
                    <a:pt x="434" y="279"/>
                  </a:lnTo>
                  <a:lnTo>
                    <a:pt x="431" y="279"/>
                  </a:lnTo>
                  <a:lnTo>
                    <a:pt x="428" y="283"/>
                  </a:lnTo>
                  <a:lnTo>
                    <a:pt x="427" y="289"/>
                  </a:lnTo>
                  <a:lnTo>
                    <a:pt x="425" y="293"/>
                  </a:lnTo>
                  <a:lnTo>
                    <a:pt x="421" y="295"/>
                  </a:lnTo>
                  <a:lnTo>
                    <a:pt x="418" y="295"/>
                  </a:lnTo>
                  <a:lnTo>
                    <a:pt x="416" y="297"/>
                  </a:lnTo>
                  <a:lnTo>
                    <a:pt x="410" y="297"/>
                  </a:lnTo>
                  <a:lnTo>
                    <a:pt x="404" y="301"/>
                  </a:lnTo>
                  <a:lnTo>
                    <a:pt x="400" y="297"/>
                  </a:lnTo>
                  <a:lnTo>
                    <a:pt x="389" y="297"/>
                  </a:lnTo>
                  <a:lnTo>
                    <a:pt x="381" y="304"/>
                  </a:lnTo>
                  <a:lnTo>
                    <a:pt x="378" y="308"/>
                  </a:lnTo>
                  <a:lnTo>
                    <a:pt x="378" y="312"/>
                  </a:lnTo>
                  <a:lnTo>
                    <a:pt x="0" y="312"/>
                  </a:lnTo>
                  <a:lnTo>
                    <a:pt x="0" y="199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4" name="Freeform 44"/>
            <p:cNvSpPr>
              <a:spLocks/>
            </p:cNvSpPr>
            <p:nvPr/>
          </p:nvSpPr>
          <p:spPr bwMode="auto">
            <a:xfrm>
              <a:off x="5017" y="1816"/>
              <a:ext cx="61" cy="89"/>
            </a:xfrm>
            <a:custGeom>
              <a:avLst/>
              <a:gdLst/>
              <a:ahLst/>
              <a:cxnLst>
                <a:cxn ang="0">
                  <a:pos x="1" y="84"/>
                </a:cxn>
                <a:cxn ang="0">
                  <a:pos x="1" y="74"/>
                </a:cxn>
                <a:cxn ang="0">
                  <a:pos x="5" y="74"/>
                </a:cxn>
                <a:cxn ang="0">
                  <a:pos x="5" y="2"/>
                </a:cxn>
                <a:cxn ang="0">
                  <a:pos x="30" y="0"/>
                </a:cxn>
                <a:cxn ang="0">
                  <a:pos x="37" y="0"/>
                </a:cxn>
                <a:cxn ang="0">
                  <a:pos x="39" y="4"/>
                </a:cxn>
                <a:cxn ang="0">
                  <a:pos x="39" y="14"/>
                </a:cxn>
                <a:cxn ang="0">
                  <a:pos x="41" y="14"/>
                </a:cxn>
                <a:cxn ang="0">
                  <a:pos x="41" y="28"/>
                </a:cxn>
                <a:cxn ang="0">
                  <a:pos x="42" y="30"/>
                </a:cxn>
                <a:cxn ang="0">
                  <a:pos x="52" y="35"/>
                </a:cxn>
                <a:cxn ang="0">
                  <a:pos x="54" y="35"/>
                </a:cxn>
                <a:cxn ang="0">
                  <a:pos x="57" y="45"/>
                </a:cxn>
                <a:cxn ang="0">
                  <a:pos x="60" y="59"/>
                </a:cxn>
                <a:cxn ang="0">
                  <a:pos x="60" y="63"/>
                </a:cxn>
                <a:cxn ang="0">
                  <a:pos x="53" y="69"/>
                </a:cxn>
                <a:cxn ang="0">
                  <a:pos x="53" y="63"/>
                </a:cxn>
                <a:cxn ang="0">
                  <a:pos x="49" y="63"/>
                </a:cxn>
                <a:cxn ang="0">
                  <a:pos x="51" y="69"/>
                </a:cxn>
                <a:cxn ang="0">
                  <a:pos x="47" y="74"/>
                </a:cxn>
                <a:cxn ang="0">
                  <a:pos x="45" y="74"/>
                </a:cxn>
                <a:cxn ang="0">
                  <a:pos x="41" y="69"/>
                </a:cxn>
                <a:cxn ang="0">
                  <a:pos x="44" y="55"/>
                </a:cxn>
                <a:cxn ang="0">
                  <a:pos x="41" y="45"/>
                </a:cxn>
                <a:cxn ang="0">
                  <a:pos x="37" y="45"/>
                </a:cxn>
                <a:cxn ang="0">
                  <a:pos x="34" y="51"/>
                </a:cxn>
                <a:cxn ang="0">
                  <a:pos x="32" y="55"/>
                </a:cxn>
                <a:cxn ang="0">
                  <a:pos x="32" y="57"/>
                </a:cxn>
                <a:cxn ang="0">
                  <a:pos x="34" y="63"/>
                </a:cxn>
                <a:cxn ang="0">
                  <a:pos x="34" y="67"/>
                </a:cxn>
                <a:cxn ang="0">
                  <a:pos x="30" y="74"/>
                </a:cxn>
                <a:cxn ang="0">
                  <a:pos x="30" y="80"/>
                </a:cxn>
                <a:cxn ang="0">
                  <a:pos x="28" y="78"/>
                </a:cxn>
                <a:cxn ang="0">
                  <a:pos x="30" y="74"/>
                </a:cxn>
                <a:cxn ang="0">
                  <a:pos x="25" y="75"/>
                </a:cxn>
                <a:cxn ang="0">
                  <a:pos x="25" y="78"/>
                </a:cxn>
                <a:cxn ang="0">
                  <a:pos x="17" y="82"/>
                </a:cxn>
                <a:cxn ang="0">
                  <a:pos x="8" y="84"/>
                </a:cxn>
                <a:cxn ang="0">
                  <a:pos x="3" y="88"/>
                </a:cxn>
                <a:cxn ang="0">
                  <a:pos x="0" y="88"/>
                </a:cxn>
                <a:cxn ang="0">
                  <a:pos x="1" y="84"/>
                </a:cxn>
              </a:cxnLst>
              <a:rect l="0" t="0" r="r" b="b"/>
              <a:pathLst>
                <a:path w="61" h="89">
                  <a:moveTo>
                    <a:pt x="1" y="84"/>
                  </a:moveTo>
                  <a:lnTo>
                    <a:pt x="1" y="74"/>
                  </a:lnTo>
                  <a:lnTo>
                    <a:pt x="5" y="74"/>
                  </a:lnTo>
                  <a:lnTo>
                    <a:pt x="5" y="2"/>
                  </a:lnTo>
                  <a:lnTo>
                    <a:pt x="30" y="0"/>
                  </a:lnTo>
                  <a:lnTo>
                    <a:pt x="37" y="0"/>
                  </a:lnTo>
                  <a:lnTo>
                    <a:pt x="39" y="4"/>
                  </a:lnTo>
                  <a:lnTo>
                    <a:pt x="39" y="14"/>
                  </a:lnTo>
                  <a:lnTo>
                    <a:pt x="41" y="14"/>
                  </a:lnTo>
                  <a:lnTo>
                    <a:pt x="41" y="28"/>
                  </a:lnTo>
                  <a:lnTo>
                    <a:pt x="42" y="30"/>
                  </a:lnTo>
                  <a:lnTo>
                    <a:pt x="52" y="35"/>
                  </a:lnTo>
                  <a:lnTo>
                    <a:pt x="54" y="35"/>
                  </a:lnTo>
                  <a:lnTo>
                    <a:pt x="57" y="45"/>
                  </a:lnTo>
                  <a:lnTo>
                    <a:pt x="60" y="59"/>
                  </a:lnTo>
                  <a:lnTo>
                    <a:pt x="60" y="63"/>
                  </a:lnTo>
                  <a:lnTo>
                    <a:pt x="53" y="69"/>
                  </a:lnTo>
                  <a:lnTo>
                    <a:pt x="53" y="63"/>
                  </a:lnTo>
                  <a:lnTo>
                    <a:pt x="49" y="63"/>
                  </a:lnTo>
                  <a:lnTo>
                    <a:pt x="51" y="69"/>
                  </a:lnTo>
                  <a:lnTo>
                    <a:pt x="47" y="74"/>
                  </a:lnTo>
                  <a:lnTo>
                    <a:pt x="45" y="74"/>
                  </a:lnTo>
                  <a:lnTo>
                    <a:pt x="41" y="69"/>
                  </a:lnTo>
                  <a:lnTo>
                    <a:pt x="44" y="55"/>
                  </a:lnTo>
                  <a:lnTo>
                    <a:pt x="41" y="45"/>
                  </a:lnTo>
                  <a:lnTo>
                    <a:pt x="37" y="45"/>
                  </a:lnTo>
                  <a:lnTo>
                    <a:pt x="34" y="51"/>
                  </a:lnTo>
                  <a:lnTo>
                    <a:pt x="32" y="55"/>
                  </a:lnTo>
                  <a:lnTo>
                    <a:pt x="32" y="57"/>
                  </a:lnTo>
                  <a:lnTo>
                    <a:pt x="34" y="63"/>
                  </a:lnTo>
                  <a:lnTo>
                    <a:pt x="34" y="67"/>
                  </a:lnTo>
                  <a:lnTo>
                    <a:pt x="30" y="74"/>
                  </a:lnTo>
                  <a:lnTo>
                    <a:pt x="30" y="80"/>
                  </a:lnTo>
                  <a:lnTo>
                    <a:pt x="28" y="78"/>
                  </a:lnTo>
                  <a:lnTo>
                    <a:pt x="30" y="74"/>
                  </a:lnTo>
                  <a:lnTo>
                    <a:pt x="25" y="75"/>
                  </a:lnTo>
                  <a:lnTo>
                    <a:pt x="25" y="78"/>
                  </a:lnTo>
                  <a:lnTo>
                    <a:pt x="17" y="82"/>
                  </a:lnTo>
                  <a:lnTo>
                    <a:pt x="8" y="84"/>
                  </a:lnTo>
                  <a:lnTo>
                    <a:pt x="3" y="88"/>
                  </a:lnTo>
                  <a:lnTo>
                    <a:pt x="0" y="88"/>
                  </a:lnTo>
                  <a:lnTo>
                    <a:pt x="1" y="84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5" name="Freeform 45"/>
            <p:cNvSpPr>
              <a:spLocks/>
            </p:cNvSpPr>
            <p:nvPr/>
          </p:nvSpPr>
          <p:spPr bwMode="auto">
            <a:xfrm>
              <a:off x="4108" y="2654"/>
              <a:ext cx="381" cy="391"/>
            </a:xfrm>
            <a:custGeom>
              <a:avLst/>
              <a:gdLst/>
              <a:ahLst/>
              <a:cxnLst>
                <a:cxn ang="0">
                  <a:pos x="30" y="23"/>
                </a:cxn>
                <a:cxn ang="0">
                  <a:pos x="53" y="13"/>
                </a:cxn>
                <a:cxn ang="0">
                  <a:pos x="70" y="4"/>
                </a:cxn>
                <a:cxn ang="0">
                  <a:pos x="76" y="0"/>
                </a:cxn>
                <a:cxn ang="0">
                  <a:pos x="87" y="0"/>
                </a:cxn>
                <a:cxn ang="0">
                  <a:pos x="126" y="2"/>
                </a:cxn>
                <a:cxn ang="0">
                  <a:pos x="186" y="6"/>
                </a:cxn>
                <a:cxn ang="0">
                  <a:pos x="184" y="19"/>
                </a:cxn>
                <a:cxn ang="0">
                  <a:pos x="205" y="35"/>
                </a:cxn>
                <a:cxn ang="0">
                  <a:pos x="292" y="50"/>
                </a:cxn>
                <a:cxn ang="0">
                  <a:pos x="341" y="111"/>
                </a:cxn>
                <a:cxn ang="0">
                  <a:pos x="374" y="170"/>
                </a:cxn>
                <a:cxn ang="0">
                  <a:pos x="344" y="201"/>
                </a:cxn>
                <a:cxn ang="0">
                  <a:pos x="337" y="218"/>
                </a:cxn>
                <a:cxn ang="0">
                  <a:pos x="328" y="234"/>
                </a:cxn>
                <a:cxn ang="0">
                  <a:pos x="324" y="226"/>
                </a:cxn>
                <a:cxn ang="0">
                  <a:pos x="329" y="240"/>
                </a:cxn>
                <a:cxn ang="0">
                  <a:pos x="329" y="252"/>
                </a:cxn>
                <a:cxn ang="0">
                  <a:pos x="326" y="255"/>
                </a:cxn>
                <a:cxn ang="0">
                  <a:pos x="316" y="263"/>
                </a:cxn>
                <a:cxn ang="0">
                  <a:pos x="309" y="269"/>
                </a:cxn>
                <a:cxn ang="0">
                  <a:pos x="295" y="279"/>
                </a:cxn>
                <a:cxn ang="0">
                  <a:pos x="287" y="291"/>
                </a:cxn>
                <a:cxn ang="0">
                  <a:pos x="276" y="299"/>
                </a:cxn>
                <a:cxn ang="0">
                  <a:pos x="273" y="298"/>
                </a:cxn>
                <a:cxn ang="0">
                  <a:pos x="274" y="306"/>
                </a:cxn>
                <a:cxn ang="0">
                  <a:pos x="264" y="316"/>
                </a:cxn>
                <a:cxn ang="0">
                  <a:pos x="256" y="323"/>
                </a:cxn>
                <a:cxn ang="0">
                  <a:pos x="249" y="320"/>
                </a:cxn>
                <a:cxn ang="0">
                  <a:pos x="239" y="334"/>
                </a:cxn>
                <a:cxn ang="0">
                  <a:pos x="224" y="333"/>
                </a:cxn>
                <a:cxn ang="0">
                  <a:pos x="229" y="342"/>
                </a:cxn>
                <a:cxn ang="0">
                  <a:pos x="212" y="357"/>
                </a:cxn>
                <a:cxn ang="0">
                  <a:pos x="202" y="339"/>
                </a:cxn>
                <a:cxn ang="0">
                  <a:pos x="205" y="357"/>
                </a:cxn>
                <a:cxn ang="0">
                  <a:pos x="209" y="363"/>
                </a:cxn>
                <a:cxn ang="0">
                  <a:pos x="212" y="372"/>
                </a:cxn>
                <a:cxn ang="0">
                  <a:pos x="200" y="378"/>
                </a:cxn>
                <a:cxn ang="0">
                  <a:pos x="193" y="388"/>
                </a:cxn>
                <a:cxn ang="0">
                  <a:pos x="180" y="383"/>
                </a:cxn>
                <a:cxn ang="0">
                  <a:pos x="175" y="372"/>
                </a:cxn>
                <a:cxn ang="0">
                  <a:pos x="172" y="342"/>
                </a:cxn>
                <a:cxn ang="0">
                  <a:pos x="159" y="324"/>
                </a:cxn>
                <a:cxn ang="0">
                  <a:pos x="154" y="306"/>
                </a:cxn>
                <a:cxn ang="0">
                  <a:pos x="154" y="291"/>
                </a:cxn>
                <a:cxn ang="0">
                  <a:pos x="149" y="279"/>
                </a:cxn>
                <a:cxn ang="0">
                  <a:pos x="143" y="267"/>
                </a:cxn>
                <a:cxn ang="0">
                  <a:pos x="126" y="250"/>
                </a:cxn>
                <a:cxn ang="0">
                  <a:pos x="124" y="246"/>
                </a:cxn>
                <a:cxn ang="0">
                  <a:pos x="121" y="238"/>
                </a:cxn>
                <a:cxn ang="0">
                  <a:pos x="113" y="220"/>
                </a:cxn>
                <a:cxn ang="0">
                  <a:pos x="101" y="200"/>
                </a:cxn>
                <a:cxn ang="0">
                  <a:pos x="89" y="183"/>
                </a:cxn>
                <a:cxn ang="0">
                  <a:pos x="70" y="162"/>
                </a:cxn>
                <a:cxn ang="0">
                  <a:pos x="62" y="146"/>
                </a:cxn>
                <a:cxn ang="0">
                  <a:pos x="51" y="128"/>
                </a:cxn>
                <a:cxn ang="0">
                  <a:pos x="43" y="106"/>
                </a:cxn>
                <a:cxn ang="0">
                  <a:pos x="38" y="90"/>
                </a:cxn>
                <a:cxn ang="0">
                  <a:pos x="25" y="88"/>
                </a:cxn>
                <a:cxn ang="0">
                  <a:pos x="13" y="74"/>
                </a:cxn>
                <a:cxn ang="0">
                  <a:pos x="5" y="68"/>
                </a:cxn>
                <a:cxn ang="0">
                  <a:pos x="4" y="51"/>
                </a:cxn>
                <a:cxn ang="0">
                  <a:pos x="21" y="27"/>
                </a:cxn>
              </a:cxnLst>
              <a:rect l="0" t="0" r="r" b="b"/>
              <a:pathLst>
                <a:path w="381" h="391">
                  <a:moveTo>
                    <a:pt x="21" y="27"/>
                  </a:moveTo>
                  <a:lnTo>
                    <a:pt x="29" y="23"/>
                  </a:lnTo>
                  <a:lnTo>
                    <a:pt x="30" y="23"/>
                  </a:lnTo>
                  <a:lnTo>
                    <a:pt x="45" y="16"/>
                  </a:lnTo>
                  <a:lnTo>
                    <a:pt x="49" y="16"/>
                  </a:lnTo>
                  <a:lnTo>
                    <a:pt x="53" y="13"/>
                  </a:lnTo>
                  <a:lnTo>
                    <a:pt x="55" y="10"/>
                  </a:lnTo>
                  <a:lnTo>
                    <a:pt x="58" y="10"/>
                  </a:lnTo>
                  <a:lnTo>
                    <a:pt x="70" y="4"/>
                  </a:lnTo>
                  <a:lnTo>
                    <a:pt x="71" y="2"/>
                  </a:lnTo>
                  <a:lnTo>
                    <a:pt x="74" y="4"/>
                  </a:lnTo>
                  <a:lnTo>
                    <a:pt x="76" y="0"/>
                  </a:lnTo>
                  <a:lnTo>
                    <a:pt x="80" y="2"/>
                  </a:lnTo>
                  <a:lnTo>
                    <a:pt x="84" y="2"/>
                  </a:lnTo>
                  <a:lnTo>
                    <a:pt x="87" y="0"/>
                  </a:lnTo>
                  <a:lnTo>
                    <a:pt x="90" y="0"/>
                  </a:lnTo>
                  <a:lnTo>
                    <a:pt x="109" y="2"/>
                  </a:lnTo>
                  <a:lnTo>
                    <a:pt x="126" y="2"/>
                  </a:lnTo>
                  <a:lnTo>
                    <a:pt x="159" y="4"/>
                  </a:lnTo>
                  <a:lnTo>
                    <a:pt x="162" y="4"/>
                  </a:lnTo>
                  <a:lnTo>
                    <a:pt x="186" y="6"/>
                  </a:lnTo>
                  <a:lnTo>
                    <a:pt x="184" y="13"/>
                  </a:lnTo>
                  <a:lnTo>
                    <a:pt x="183" y="15"/>
                  </a:lnTo>
                  <a:lnTo>
                    <a:pt x="184" y="19"/>
                  </a:lnTo>
                  <a:lnTo>
                    <a:pt x="192" y="13"/>
                  </a:lnTo>
                  <a:lnTo>
                    <a:pt x="198" y="23"/>
                  </a:lnTo>
                  <a:lnTo>
                    <a:pt x="205" y="35"/>
                  </a:lnTo>
                  <a:lnTo>
                    <a:pt x="205" y="48"/>
                  </a:lnTo>
                  <a:lnTo>
                    <a:pt x="224" y="50"/>
                  </a:lnTo>
                  <a:lnTo>
                    <a:pt x="292" y="50"/>
                  </a:lnTo>
                  <a:lnTo>
                    <a:pt x="310" y="72"/>
                  </a:lnTo>
                  <a:lnTo>
                    <a:pt x="310" y="74"/>
                  </a:lnTo>
                  <a:lnTo>
                    <a:pt x="341" y="111"/>
                  </a:lnTo>
                  <a:lnTo>
                    <a:pt x="374" y="156"/>
                  </a:lnTo>
                  <a:lnTo>
                    <a:pt x="380" y="164"/>
                  </a:lnTo>
                  <a:lnTo>
                    <a:pt x="374" y="170"/>
                  </a:lnTo>
                  <a:lnTo>
                    <a:pt x="363" y="179"/>
                  </a:lnTo>
                  <a:lnTo>
                    <a:pt x="347" y="197"/>
                  </a:lnTo>
                  <a:lnTo>
                    <a:pt x="344" y="201"/>
                  </a:lnTo>
                  <a:lnTo>
                    <a:pt x="344" y="203"/>
                  </a:lnTo>
                  <a:lnTo>
                    <a:pt x="341" y="209"/>
                  </a:lnTo>
                  <a:lnTo>
                    <a:pt x="337" y="218"/>
                  </a:lnTo>
                  <a:lnTo>
                    <a:pt x="334" y="226"/>
                  </a:lnTo>
                  <a:lnTo>
                    <a:pt x="330" y="230"/>
                  </a:lnTo>
                  <a:lnTo>
                    <a:pt x="328" y="234"/>
                  </a:lnTo>
                  <a:lnTo>
                    <a:pt x="326" y="232"/>
                  </a:lnTo>
                  <a:lnTo>
                    <a:pt x="326" y="226"/>
                  </a:lnTo>
                  <a:lnTo>
                    <a:pt x="324" y="226"/>
                  </a:lnTo>
                  <a:lnTo>
                    <a:pt x="324" y="238"/>
                  </a:lnTo>
                  <a:lnTo>
                    <a:pt x="325" y="240"/>
                  </a:lnTo>
                  <a:lnTo>
                    <a:pt x="329" y="240"/>
                  </a:lnTo>
                  <a:lnTo>
                    <a:pt x="330" y="246"/>
                  </a:lnTo>
                  <a:lnTo>
                    <a:pt x="330" y="250"/>
                  </a:lnTo>
                  <a:lnTo>
                    <a:pt x="329" y="252"/>
                  </a:lnTo>
                  <a:lnTo>
                    <a:pt x="326" y="250"/>
                  </a:lnTo>
                  <a:lnTo>
                    <a:pt x="325" y="252"/>
                  </a:lnTo>
                  <a:lnTo>
                    <a:pt x="326" y="255"/>
                  </a:lnTo>
                  <a:lnTo>
                    <a:pt x="321" y="259"/>
                  </a:lnTo>
                  <a:lnTo>
                    <a:pt x="318" y="259"/>
                  </a:lnTo>
                  <a:lnTo>
                    <a:pt x="316" y="263"/>
                  </a:lnTo>
                  <a:lnTo>
                    <a:pt x="316" y="265"/>
                  </a:lnTo>
                  <a:lnTo>
                    <a:pt x="312" y="265"/>
                  </a:lnTo>
                  <a:lnTo>
                    <a:pt x="309" y="269"/>
                  </a:lnTo>
                  <a:lnTo>
                    <a:pt x="303" y="269"/>
                  </a:lnTo>
                  <a:lnTo>
                    <a:pt x="298" y="275"/>
                  </a:lnTo>
                  <a:lnTo>
                    <a:pt x="295" y="279"/>
                  </a:lnTo>
                  <a:lnTo>
                    <a:pt x="293" y="283"/>
                  </a:lnTo>
                  <a:lnTo>
                    <a:pt x="295" y="285"/>
                  </a:lnTo>
                  <a:lnTo>
                    <a:pt x="287" y="291"/>
                  </a:lnTo>
                  <a:lnTo>
                    <a:pt x="283" y="298"/>
                  </a:lnTo>
                  <a:lnTo>
                    <a:pt x="280" y="299"/>
                  </a:lnTo>
                  <a:lnTo>
                    <a:pt x="276" y="299"/>
                  </a:lnTo>
                  <a:lnTo>
                    <a:pt x="275" y="293"/>
                  </a:lnTo>
                  <a:lnTo>
                    <a:pt x="273" y="293"/>
                  </a:lnTo>
                  <a:lnTo>
                    <a:pt x="273" y="298"/>
                  </a:lnTo>
                  <a:lnTo>
                    <a:pt x="271" y="303"/>
                  </a:lnTo>
                  <a:lnTo>
                    <a:pt x="274" y="303"/>
                  </a:lnTo>
                  <a:lnTo>
                    <a:pt x="274" y="306"/>
                  </a:lnTo>
                  <a:lnTo>
                    <a:pt x="271" y="308"/>
                  </a:lnTo>
                  <a:lnTo>
                    <a:pt x="268" y="316"/>
                  </a:lnTo>
                  <a:lnTo>
                    <a:pt x="264" y="316"/>
                  </a:lnTo>
                  <a:lnTo>
                    <a:pt x="260" y="318"/>
                  </a:lnTo>
                  <a:lnTo>
                    <a:pt x="257" y="318"/>
                  </a:lnTo>
                  <a:lnTo>
                    <a:pt x="256" y="323"/>
                  </a:lnTo>
                  <a:lnTo>
                    <a:pt x="252" y="323"/>
                  </a:lnTo>
                  <a:lnTo>
                    <a:pt x="252" y="320"/>
                  </a:lnTo>
                  <a:lnTo>
                    <a:pt x="249" y="320"/>
                  </a:lnTo>
                  <a:lnTo>
                    <a:pt x="249" y="327"/>
                  </a:lnTo>
                  <a:lnTo>
                    <a:pt x="243" y="330"/>
                  </a:lnTo>
                  <a:lnTo>
                    <a:pt x="239" y="334"/>
                  </a:lnTo>
                  <a:lnTo>
                    <a:pt x="236" y="330"/>
                  </a:lnTo>
                  <a:lnTo>
                    <a:pt x="233" y="333"/>
                  </a:lnTo>
                  <a:lnTo>
                    <a:pt x="224" y="333"/>
                  </a:lnTo>
                  <a:lnTo>
                    <a:pt x="224" y="336"/>
                  </a:lnTo>
                  <a:lnTo>
                    <a:pt x="227" y="339"/>
                  </a:lnTo>
                  <a:lnTo>
                    <a:pt x="229" y="342"/>
                  </a:lnTo>
                  <a:lnTo>
                    <a:pt x="224" y="347"/>
                  </a:lnTo>
                  <a:lnTo>
                    <a:pt x="218" y="357"/>
                  </a:lnTo>
                  <a:lnTo>
                    <a:pt x="212" y="357"/>
                  </a:lnTo>
                  <a:lnTo>
                    <a:pt x="208" y="351"/>
                  </a:lnTo>
                  <a:lnTo>
                    <a:pt x="204" y="341"/>
                  </a:lnTo>
                  <a:lnTo>
                    <a:pt x="202" y="339"/>
                  </a:lnTo>
                  <a:lnTo>
                    <a:pt x="200" y="347"/>
                  </a:lnTo>
                  <a:lnTo>
                    <a:pt x="201" y="351"/>
                  </a:lnTo>
                  <a:lnTo>
                    <a:pt x="205" y="357"/>
                  </a:lnTo>
                  <a:lnTo>
                    <a:pt x="205" y="361"/>
                  </a:lnTo>
                  <a:lnTo>
                    <a:pt x="204" y="368"/>
                  </a:lnTo>
                  <a:lnTo>
                    <a:pt x="209" y="363"/>
                  </a:lnTo>
                  <a:lnTo>
                    <a:pt x="210" y="361"/>
                  </a:lnTo>
                  <a:lnTo>
                    <a:pt x="214" y="365"/>
                  </a:lnTo>
                  <a:lnTo>
                    <a:pt x="212" y="372"/>
                  </a:lnTo>
                  <a:lnTo>
                    <a:pt x="205" y="378"/>
                  </a:lnTo>
                  <a:lnTo>
                    <a:pt x="204" y="380"/>
                  </a:lnTo>
                  <a:lnTo>
                    <a:pt x="200" y="378"/>
                  </a:lnTo>
                  <a:lnTo>
                    <a:pt x="198" y="383"/>
                  </a:lnTo>
                  <a:lnTo>
                    <a:pt x="196" y="390"/>
                  </a:lnTo>
                  <a:lnTo>
                    <a:pt x="193" y="388"/>
                  </a:lnTo>
                  <a:lnTo>
                    <a:pt x="190" y="388"/>
                  </a:lnTo>
                  <a:lnTo>
                    <a:pt x="183" y="383"/>
                  </a:lnTo>
                  <a:lnTo>
                    <a:pt x="180" y="383"/>
                  </a:lnTo>
                  <a:lnTo>
                    <a:pt x="177" y="382"/>
                  </a:lnTo>
                  <a:lnTo>
                    <a:pt x="175" y="376"/>
                  </a:lnTo>
                  <a:lnTo>
                    <a:pt x="175" y="372"/>
                  </a:lnTo>
                  <a:lnTo>
                    <a:pt x="176" y="368"/>
                  </a:lnTo>
                  <a:lnTo>
                    <a:pt x="177" y="355"/>
                  </a:lnTo>
                  <a:lnTo>
                    <a:pt x="172" y="342"/>
                  </a:lnTo>
                  <a:lnTo>
                    <a:pt x="172" y="336"/>
                  </a:lnTo>
                  <a:lnTo>
                    <a:pt x="164" y="327"/>
                  </a:lnTo>
                  <a:lnTo>
                    <a:pt x="159" y="324"/>
                  </a:lnTo>
                  <a:lnTo>
                    <a:pt x="157" y="320"/>
                  </a:lnTo>
                  <a:lnTo>
                    <a:pt x="155" y="312"/>
                  </a:lnTo>
                  <a:lnTo>
                    <a:pt x="154" y="306"/>
                  </a:lnTo>
                  <a:lnTo>
                    <a:pt x="155" y="303"/>
                  </a:lnTo>
                  <a:lnTo>
                    <a:pt x="155" y="299"/>
                  </a:lnTo>
                  <a:lnTo>
                    <a:pt x="154" y="291"/>
                  </a:lnTo>
                  <a:lnTo>
                    <a:pt x="151" y="290"/>
                  </a:lnTo>
                  <a:lnTo>
                    <a:pt x="151" y="285"/>
                  </a:lnTo>
                  <a:lnTo>
                    <a:pt x="149" y="279"/>
                  </a:lnTo>
                  <a:lnTo>
                    <a:pt x="149" y="273"/>
                  </a:lnTo>
                  <a:lnTo>
                    <a:pt x="148" y="269"/>
                  </a:lnTo>
                  <a:lnTo>
                    <a:pt x="143" y="267"/>
                  </a:lnTo>
                  <a:lnTo>
                    <a:pt x="138" y="260"/>
                  </a:lnTo>
                  <a:lnTo>
                    <a:pt x="129" y="256"/>
                  </a:lnTo>
                  <a:lnTo>
                    <a:pt x="126" y="250"/>
                  </a:lnTo>
                  <a:lnTo>
                    <a:pt x="128" y="246"/>
                  </a:lnTo>
                  <a:lnTo>
                    <a:pt x="126" y="244"/>
                  </a:lnTo>
                  <a:lnTo>
                    <a:pt x="124" y="246"/>
                  </a:lnTo>
                  <a:lnTo>
                    <a:pt x="121" y="242"/>
                  </a:lnTo>
                  <a:lnTo>
                    <a:pt x="120" y="242"/>
                  </a:lnTo>
                  <a:lnTo>
                    <a:pt x="121" y="238"/>
                  </a:lnTo>
                  <a:lnTo>
                    <a:pt x="118" y="234"/>
                  </a:lnTo>
                  <a:lnTo>
                    <a:pt x="113" y="228"/>
                  </a:lnTo>
                  <a:lnTo>
                    <a:pt x="113" y="220"/>
                  </a:lnTo>
                  <a:lnTo>
                    <a:pt x="114" y="215"/>
                  </a:lnTo>
                  <a:lnTo>
                    <a:pt x="109" y="211"/>
                  </a:lnTo>
                  <a:lnTo>
                    <a:pt x="101" y="200"/>
                  </a:lnTo>
                  <a:lnTo>
                    <a:pt x="96" y="200"/>
                  </a:lnTo>
                  <a:lnTo>
                    <a:pt x="92" y="193"/>
                  </a:lnTo>
                  <a:lnTo>
                    <a:pt x="89" y="183"/>
                  </a:lnTo>
                  <a:lnTo>
                    <a:pt x="84" y="174"/>
                  </a:lnTo>
                  <a:lnTo>
                    <a:pt x="79" y="168"/>
                  </a:lnTo>
                  <a:lnTo>
                    <a:pt x="70" y="162"/>
                  </a:lnTo>
                  <a:lnTo>
                    <a:pt x="64" y="156"/>
                  </a:lnTo>
                  <a:lnTo>
                    <a:pt x="64" y="154"/>
                  </a:lnTo>
                  <a:lnTo>
                    <a:pt x="62" y="146"/>
                  </a:lnTo>
                  <a:lnTo>
                    <a:pt x="58" y="140"/>
                  </a:lnTo>
                  <a:lnTo>
                    <a:pt x="54" y="132"/>
                  </a:lnTo>
                  <a:lnTo>
                    <a:pt x="51" y="128"/>
                  </a:lnTo>
                  <a:lnTo>
                    <a:pt x="49" y="117"/>
                  </a:lnTo>
                  <a:lnTo>
                    <a:pt x="46" y="111"/>
                  </a:lnTo>
                  <a:lnTo>
                    <a:pt x="43" y="106"/>
                  </a:lnTo>
                  <a:lnTo>
                    <a:pt x="42" y="102"/>
                  </a:lnTo>
                  <a:lnTo>
                    <a:pt x="40" y="95"/>
                  </a:lnTo>
                  <a:lnTo>
                    <a:pt x="38" y="90"/>
                  </a:lnTo>
                  <a:lnTo>
                    <a:pt x="33" y="90"/>
                  </a:lnTo>
                  <a:lnTo>
                    <a:pt x="29" y="88"/>
                  </a:lnTo>
                  <a:lnTo>
                    <a:pt x="25" y="88"/>
                  </a:lnTo>
                  <a:lnTo>
                    <a:pt x="21" y="84"/>
                  </a:lnTo>
                  <a:lnTo>
                    <a:pt x="16" y="76"/>
                  </a:lnTo>
                  <a:lnTo>
                    <a:pt x="13" y="74"/>
                  </a:lnTo>
                  <a:lnTo>
                    <a:pt x="10" y="74"/>
                  </a:lnTo>
                  <a:lnTo>
                    <a:pt x="8" y="72"/>
                  </a:lnTo>
                  <a:lnTo>
                    <a:pt x="5" y="68"/>
                  </a:lnTo>
                  <a:lnTo>
                    <a:pt x="3" y="65"/>
                  </a:lnTo>
                  <a:lnTo>
                    <a:pt x="0" y="62"/>
                  </a:lnTo>
                  <a:lnTo>
                    <a:pt x="4" y="51"/>
                  </a:lnTo>
                  <a:lnTo>
                    <a:pt x="15" y="37"/>
                  </a:lnTo>
                  <a:lnTo>
                    <a:pt x="20" y="32"/>
                  </a:lnTo>
                  <a:lnTo>
                    <a:pt x="21" y="2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6" name="Freeform 46"/>
            <p:cNvSpPr>
              <a:spLocks/>
            </p:cNvSpPr>
            <p:nvPr/>
          </p:nvSpPr>
          <p:spPr bwMode="auto">
            <a:xfrm>
              <a:off x="2475" y="1334"/>
              <a:ext cx="603" cy="427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" y="0"/>
                </a:cxn>
                <a:cxn ang="0">
                  <a:pos x="592" y="8"/>
                </a:cxn>
                <a:cxn ang="0">
                  <a:pos x="584" y="22"/>
                </a:cxn>
                <a:cxn ang="0">
                  <a:pos x="571" y="32"/>
                </a:cxn>
                <a:cxn ang="0">
                  <a:pos x="570" y="43"/>
                </a:cxn>
                <a:cxn ang="0">
                  <a:pos x="575" y="47"/>
                </a:cxn>
                <a:cxn ang="0">
                  <a:pos x="591" y="66"/>
                </a:cxn>
                <a:cxn ang="0">
                  <a:pos x="599" y="71"/>
                </a:cxn>
                <a:cxn ang="0">
                  <a:pos x="601" y="172"/>
                </a:cxn>
                <a:cxn ang="0">
                  <a:pos x="602" y="301"/>
                </a:cxn>
                <a:cxn ang="0">
                  <a:pos x="589" y="305"/>
                </a:cxn>
                <a:cxn ang="0">
                  <a:pos x="593" y="311"/>
                </a:cxn>
                <a:cxn ang="0">
                  <a:pos x="594" y="320"/>
                </a:cxn>
                <a:cxn ang="0">
                  <a:pos x="591" y="326"/>
                </a:cxn>
                <a:cxn ang="0">
                  <a:pos x="592" y="334"/>
                </a:cxn>
                <a:cxn ang="0">
                  <a:pos x="599" y="336"/>
                </a:cxn>
                <a:cxn ang="0">
                  <a:pos x="602" y="347"/>
                </a:cxn>
                <a:cxn ang="0">
                  <a:pos x="601" y="354"/>
                </a:cxn>
                <a:cxn ang="0">
                  <a:pos x="597" y="361"/>
                </a:cxn>
                <a:cxn ang="0">
                  <a:pos x="597" y="369"/>
                </a:cxn>
                <a:cxn ang="0">
                  <a:pos x="594" y="377"/>
                </a:cxn>
                <a:cxn ang="0">
                  <a:pos x="589" y="389"/>
                </a:cxn>
                <a:cxn ang="0">
                  <a:pos x="588" y="398"/>
                </a:cxn>
                <a:cxn ang="0">
                  <a:pos x="598" y="422"/>
                </a:cxn>
                <a:cxn ang="0">
                  <a:pos x="596" y="426"/>
                </a:cxn>
                <a:cxn ang="0">
                  <a:pos x="591" y="420"/>
                </a:cxn>
                <a:cxn ang="0">
                  <a:pos x="584" y="414"/>
                </a:cxn>
                <a:cxn ang="0">
                  <a:pos x="577" y="402"/>
                </a:cxn>
                <a:cxn ang="0">
                  <a:pos x="572" y="398"/>
                </a:cxn>
                <a:cxn ang="0">
                  <a:pos x="563" y="396"/>
                </a:cxn>
                <a:cxn ang="0">
                  <a:pos x="556" y="394"/>
                </a:cxn>
                <a:cxn ang="0">
                  <a:pos x="548" y="392"/>
                </a:cxn>
                <a:cxn ang="0">
                  <a:pos x="538" y="385"/>
                </a:cxn>
                <a:cxn ang="0">
                  <a:pos x="538" y="382"/>
                </a:cxn>
                <a:cxn ang="0">
                  <a:pos x="529" y="379"/>
                </a:cxn>
                <a:cxn ang="0">
                  <a:pos x="508" y="382"/>
                </a:cxn>
                <a:cxn ang="0">
                  <a:pos x="502" y="384"/>
                </a:cxn>
                <a:cxn ang="0">
                  <a:pos x="495" y="384"/>
                </a:cxn>
                <a:cxn ang="0">
                  <a:pos x="488" y="382"/>
                </a:cxn>
                <a:cxn ang="0">
                  <a:pos x="480" y="392"/>
                </a:cxn>
                <a:cxn ang="0">
                  <a:pos x="472" y="389"/>
                </a:cxn>
                <a:cxn ang="0">
                  <a:pos x="464" y="382"/>
                </a:cxn>
                <a:cxn ang="0">
                  <a:pos x="455" y="376"/>
                </a:cxn>
                <a:cxn ang="0">
                  <a:pos x="447" y="370"/>
                </a:cxn>
                <a:cxn ang="0">
                  <a:pos x="440" y="367"/>
                </a:cxn>
                <a:cxn ang="0">
                  <a:pos x="438" y="362"/>
                </a:cxn>
                <a:cxn ang="0">
                  <a:pos x="377" y="362"/>
                </a:cxn>
                <a:cxn ang="0">
                  <a:pos x="304" y="362"/>
                </a:cxn>
                <a:cxn ang="0">
                  <a:pos x="100" y="361"/>
                </a:cxn>
                <a:cxn ang="0">
                  <a:pos x="43" y="361"/>
                </a:cxn>
              </a:cxnLst>
              <a:rect l="0" t="0" r="r" b="b"/>
              <a:pathLst>
                <a:path w="603" h="427">
                  <a:moveTo>
                    <a:pt x="0" y="361"/>
                  </a:moveTo>
                  <a:lnTo>
                    <a:pt x="0" y="90"/>
                  </a:lnTo>
                  <a:lnTo>
                    <a:pt x="1" y="8"/>
                  </a:lnTo>
                  <a:lnTo>
                    <a:pt x="1" y="0"/>
                  </a:lnTo>
                  <a:lnTo>
                    <a:pt x="592" y="0"/>
                  </a:lnTo>
                  <a:lnTo>
                    <a:pt x="592" y="8"/>
                  </a:lnTo>
                  <a:lnTo>
                    <a:pt x="589" y="14"/>
                  </a:lnTo>
                  <a:lnTo>
                    <a:pt x="584" y="22"/>
                  </a:lnTo>
                  <a:lnTo>
                    <a:pt x="575" y="30"/>
                  </a:lnTo>
                  <a:lnTo>
                    <a:pt x="571" y="32"/>
                  </a:lnTo>
                  <a:lnTo>
                    <a:pt x="570" y="35"/>
                  </a:lnTo>
                  <a:lnTo>
                    <a:pt x="570" y="43"/>
                  </a:lnTo>
                  <a:lnTo>
                    <a:pt x="572" y="43"/>
                  </a:lnTo>
                  <a:lnTo>
                    <a:pt x="575" y="47"/>
                  </a:lnTo>
                  <a:lnTo>
                    <a:pt x="581" y="61"/>
                  </a:lnTo>
                  <a:lnTo>
                    <a:pt x="591" y="66"/>
                  </a:lnTo>
                  <a:lnTo>
                    <a:pt x="596" y="69"/>
                  </a:lnTo>
                  <a:lnTo>
                    <a:pt x="599" y="71"/>
                  </a:lnTo>
                  <a:lnTo>
                    <a:pt x="601" y="80"/>
                  </a:lnTo>
                  <a:lnTo>
                    <a:pt x="601" y="172"/>
                  </a:lnTo>
                  <a:lnTo>
                    <a:pt x="602" y="213"/>
                  </a:lnTo>
                  <a:lnTo>
                    <a:pt x="602" y="301"/>
                  </a:lnTo>
                  <a:lnTo>
                    <a:pt x="591" y="301"/>
                  </a:lnTo>
                  <a:lnTo>
                    <a:pt x="589" y="305"/>
                  </a:lnTo>
                  <a:lnTo>
                    <a:pt x="591" y="309"/>
                  </a:lnTo>
                  <a:lnTo>
                    <a:pt x="593" y="311"/>
                  </a:lnTo>
                  <a:lnTo>
                    <a:pt x="596" y="316"/>
                  </a:lnTo>
                  <a:lnTo>
                    <a:pt x="594" y="320"/>
                  </a:lnTo>
                  <a:lnTo>
                    <a:pt x="594" y="324"/>
                  </a:lnTo>
                  <a:lnTo>
                    <a:pt x="591" y="326"/>
                  </a:lnTo>
                  <a:lnTo>
                    <a:pt x="592" y="330"/>
                  </a:lnTo>
                  <a:lnTo>
                    <a:pt x="592" y="334"/>
                  </a:lnTo>
                  <a:lnTo>
                    <a:pt x="597" y="334"/>
                  </a:lnTo>
                  <a:lnTo>
                    <a:pt x="599" y="336"/>
                  </a:lnTo>
                  <a:lnTo>
                    <a:pt x="599" y="340"/>
                  </a:lnTo>
                  <a:lnTo>
                    <a:pt x="602" y="347"/>
                  </a:lnTo>
                  <a:lnTo>
                    <a:pt x="601" y="348"/>
                  </a:lnTo>
                  <a:lnTo>
                    <a:pt x="601" y="354"/>
                  </a:lnTo>
                  <a:lnTo>
                    <a:pt x="596" y="358"/>
                  </a:lnTo>
                  <a:lnTo>
                    <a:pt x="597" y="361"/>
                  </a:lnTo>
                  <a:lnTo>
                    <a:pt x="596" y="362"/>
                  </a:lnTo>
                  <a:lnTo>
                    <a:pt x="597" y="369"/>
                  </a:lnTo>
                  <a:lnTo>
                    <a:pt x="594" y="370"/>
                  </a:lnTo>
                  <a:lnTo>
                    <a:pt x="594" y="377"/>
                  </a:lnTo>
                  <a:lnTo>
                    <a:pt x="592" y="385"/>
                  </a:lnTo>
                  <a:lnTo>
                    <a:pt x="589" y="389"/>
                  </a:lnTo>
                  <a:lnTo>
                    <a:pt x="588" y="394"/>
                  </a:lnTo>
                  <a:lnTo>
                    <a:pt x="588" y="398"/>
                  </a:lnTo>
                  <a:lnTo>
                    <a:pt x="598" y="414"/>
                  </a:lnTo>
                  <a:lnTo>
                    <a:pt x="598" y="422"/>
                  </a:lnTo>
                  <a:lnTo>
                    <a:pt x="601" y="426"/>
                  </a:lnTo>
                  <a:lnTo>
                    <a:pt x="596" y="426"/>
                  </a:lnTo>
                  <a:lnTo>
                    <a:pt x="593" y="424"/>
                  </a:lnTo>
                  <a:lnTo>
                    <a:pt x="591" y="420"/>
                  </a:lnTo>
                  <a:lnTo>
                    <a:pt x="588" y="422"/>
                  </a:lnTo>
                  <a:lnTo>
                    <a:pt x="584" y="414"/>
                  </a:lnTo>
                  <a:lnTo>
                    <a:pt x="579" y="410"/>
                  </a:lnTo>
                  <a:lnTo>
                    <a:pt x="577" y="402"/>
                  </a:lnTo>
                  <a:lnTo>
                    <a:pt x="573" y="402"/>
                  </a:lnTo>
                  <a:lnTo>
                    <a:pt x="572" y="398"/>
                  </a:lnTo>
                  <a:lnTo>
                    <a:pt x="567" y="398"/>
                  </a:lnTo>
                  <a:lnTo>
                    <a:pt x="563" y="396"/>
                  </a:lnTo>
                  <a:lnTo>
                    <a:pt x="559" y="396"/>
                  </a:lnTo>
                  <a:lnTo>
                    <a:pt x="556" y="394"/>
                  </a:lnTo>
                  <a:lnTo>
                    <a:pt x="551" y="392"/>
                  </a:lnTo>
                  <a:lnTo>
                    <a:pt x="548" y="392"/>
                  </a:lnTo>
                  <a:lnTo>
                    <a:pt x="542" y="385"/>
                  </a:lnTo>
                  <a:lnTo>
                    <a:pt x="538" y="385"/>
                  </a:lnTo>
                  <a:lnTo>
                    <a:pt x="539" y="384"/>
                  </a:lnTo>
                  <a:lnTo>
                    <a:pt x="538" y="382"/>
                  </a:lnTo>
                  <a:lnTo>
                    <a:pt x="533" y="379"/>
                  </a:lnTo>
                  <a:lnTo>
                    <a:pt x="529" y="379"/>
                  </a:lnTo>
                  <a:lnTo>
                    <a:pt x="525" y="382"/>
                  </a:lnTo>
                  <a:lnTo>
                    <a:pt x="508" y="382"/>
                  </a:lnTo>
                  <a:lnTo>
                    <a:pt x="505" y="384"/>
                  </a:lnTo>
                  <a:lnTo>
                    <a:pt x="502" y="384"/>
                  </a:lnTo>
                  <a:lnTo>
                    <a:pt x="498" y="382"/>
                  </a:lnTo>
                  <a:lnTo>
                    <a:pt x="495" y="384"/>
                  </a:lnTo>
                  <a:lnTo>
                    <a:pt x="493" y="382"/>
                  </a:lnTo>
                  <a:lnTo>
                    <a:pt x="488" y="382"/>
                  </a:lnTo>
                  <a:lnTo>
                    <a:pt x="486" y="387"/>
                  </a:lnTo>
                  <a:lnTo>
                    <a:pt x="480" y="392"/>
                  </a:lnTo>
                  <a:lnTo>
                    <a:pt x="476" y="389"/>
                  </a:lnTo>
                  <a:lnTo>
                    <a:pt x="472" y="389"/>
                  </a:lnTo>
                  <a:lnTo>
                    <a:pt x="467" y="385"/>
                  </a:lnTo>
                  <a:lnTo>
                    <a:pt x="464" y="382"/>
                  </a:lnTo>
                  <a:lnTo>
                    <a:pt x="458" y="379"/>
                  </a:lnTo>
                  <a:lnTo>
                    <a:pt x="455" y="376"/>
                  </a:lnTo>
                  <a:lnTo>
                    <a:pt x="454" y="377"/>
                  </a:lnTo>
                  <a:lnTo>
                    <a:pt x="447" y="370"/>
                  </a:lnTo>
                  <a:lnTo>
                    <a:pt x="445" y="370"/>
                  </a:lnTo>
                  <a:lnTo>
                    <a:pt x="440" y="367"/>
                  </a:lnTo>
                  <a:lnTo>
                    <a:pt x="440" y="365"/>
                  </a:lnTo>
                  <a:lnTo>
                    <a:pt x="438" y="362"/>
                  </a:lnTo>
                  <a:lnTo>
                    <a:pt x="438" y="361"/>
                  </a:lnTo>
                  <a:lnTo>
                    <a:pt x="377" y="362"/>
                  </a:lnTo>
                  <a:lnTo>
                    <a:pt x="357" y="361"/>
                  </a:lnTo>
                  <a:lnTo>
                    <a:pt x="304" y="362"/>
                  </a:lnTo>
                  <a:lnTo>
                    <a:pt x="157" y="362"/>
                  </a:lnTo>
                  <a:lnTo>
                    <a:pt x="100" y="361"/>
                  </a:lnTo>
                  <a:lnTo>
                    <a:pt x="83" y="362"/>
                  </a:lnTo>
                  <a:lnTo>
                    <a:pt x="43" y="361"/>
                  </a:lnTo>
                  <a:lnTo>
                    <a:pt x="0" y="36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7" name="Freeform 47"/>
            <p:cNvSpPr>
              <a:spLocks/>
            </p:cNvSpPr>
            <p:nvPr/>
          </p:nvSpPr>
          <p:spPr bwMode="auto">
            <a:xfrm>
              <a:off x="3562" y="2474"/>
              <a:ext cx="683" cy="210"/>
            </a:xfrm>
            <a:custGeom>
              <a:avLst/>
              <a:gdLst/>
              <a:ahLst/>
              <a:cxnLst>
                <a:cxn ang="0">
                  <a:pos x="2" y="201"/>
                </a:cxn>
                <a:cxn ang="0">
                  <a:pos x="13" y="196"/>
                </a:cxn>
                <a:cxn ang="0">
                  <a:pos x="18" y="182"/>
                </a:cxn>
                <a:cxn ang="0">
                  <a:pos x="14" y="158"/>
                </a:cxn>
                <a:cxn ang="0">
                  <a:pos x="13" y="150"/>
                </a:cxn>
                <a:cxn ang="0">
                  <a:pos x="17" y="156"/>
                </a:cxn>
                <a:cxn ang="0">
                  <a:pos x="23" y="143"/>
                </a:cxn>
                <a:cxn ang="0">
                  <a:pos x="33" y="127"/>
                </a:cxn>
                <a:cxn ang="0">
                  <a:pos x="27" y="114"/>
                </a:cxn>
                <a:cxn ang="0">
                  <a:pos x="40" y="106"/>
                </a:cxn>
                <a:cxn ang="0">
                  <a:pos x="43" y="98"/>
                </a:cxn>
                <a:cxn ang="0">
                  <a:pos x="51" y="92"/>
                </a:cxn>
                <a:cxn ang="0">
                  <a:pos x="52" y="72"/>
                </a:cxn>
                <a:cxn ang="0">
                  <a:pos x="48" y="55"/>
                </a:cxn>
                <a:cxn ang="0">
                  <a:pos x="53" y="51"/>
                </a:cxn>
                <a:cxn ang="0">
                  <a:pos x="53" y="43"/>
                </a:cxn>
                <a:cxn ang="0">
                  <a:pos x="59" y="39"/>
                </a:cxn>
                <a:cxn ang="0">
                  <a:pos x="59" y="28"/>
                </a:cxn>
                <a:cxn ang="0">
                  <a:pos x="62" y="18"/>
                </a:cxn>
                <a:cxn ang="0">
                  <a:pos x="64" y="14"/>
                </a:cxn>
                <a:cxn ang="0">
                  <a:pos x="65" y="27"/>
                </a:cxn>
                <a:cxn ang="0">
                  <a:pos x="177" y="20"/>
                </a:cxn>
                <a:cxn ang="0">
                  <a:pos x="185" y="0"/>
                </a:cxn>
                <a:cxn ang="0">
                  <a:pos x="278" y="4"/>
                </a:cxn>
                <a:cxn ang="0">
                  <a:pos x="294" y="4"/>
                </a:cxn>
                <a:cxn ang="0">
                  <a:pos x="303" y="2"/>
                </a:cxn>
                <a:cxn ang="0">
                  <a:pos x="342" y="6"/>
                </a:cxn>
                <a:cxn ang="0">
                  <a:pos x="439" y="8"/>
                </a:cxn>
                <a:cxn ang="0">
                  <a:pos x="525" y="8"/>
                </a:cxn>
                <a:cxn ang="0">
                  <a:pos x="662" y="6"/>
                </a:cxn>
                <a:cxn ang="0">
                  <a:pos x="680" y="10"/>
                </a:cxn>
                <a:cxn ang="0">
                  <a:pos x="679" y="24"/>
                </a:cxn>
                <a:cxn ang="0">
                  <a:pos x="676" y="39"/>
                </a:cxn>
                <a:cxn ang="0">
                  <a:pos x="670" y="39"/>
                </a:cxn>
                <a:cxn ang="0">
                  <a:pos x="656" y="57"/>
                </a:cxn>
                <a:cxn ang="0">
                  <a:pos x="648" y="70"/>
                </a:cxn>
                <a:cxn ang="0">
                  <a:pos x="640" y="66"/>
                </a:cxn>
                <a:cxn ang="0">
                  <a:pos x="630" y="68"/>
                </a:cxn>
                <a:cxn ang="0">
                  <a:pos x="620" y="82"/>
                </a:cxn>
                <a:cxn ang="0">
                  <a:pos x="605" y="84"/>
                </a:cxn>
                <a:cxn ang="0">
                  <a:pos x="602" y="73"/>
                </a:cxn>
                <a:cxn ang="0">
                  <a:pos x="592" y="88"/>
                </a:cxn>
                <a:cxn ang="0">
                  <a:pos x="583" y="92"/>
                </a:cxn>
                <a:cxn ang="0">
                  <a:pos x="580" y="106"/>
                </a:cxn>
                <a:cxn ang="0">
                  <a:pos x="567" y="110"/>
                </a:cxn>
                <a:cxn ang="0">
                  <a:pos x="554" y="123"/>
                </a:cxn>
                <a:cxn ang="0">
                  <a:pos x="545" y="129"/>
                </a:cxn>
                <a:cxn ang="0">
                  <a:pos x="535" y="137"/>
                </a:cxn>
                <a:cxn ang="0">
                  <a:pos x="521" y="135"/>
                </a:cxn>
                <a:cxn ang="0">
                  <a:pos x="497" y="151"/>
                </a:cxn>
                <a:cxn ang="0">
                  <a:pos x="495" y="170"/>
                </a:cxn>
                <a:cxn ang="0">
                  <a:pos x="478" y="172"/>
                </a:cxn>
                <a:cxn ang="0">
                  <a:pos x="471" y="207"/>
                </a:cxn>
                <a:cxn ang="0">
                  <a:pos x="369" y="209"/>
                </a:cxn>
                <a:cxn ang="0">
                  <a:pos x="242" y="205"/>
                </a:cxn>
              </a:cxnLst>
              <a:rect l="0" t="0" r="r" b="b"/>
              <a:pathLst>
                <a:path w="683" h="210">
                  <a:moveTo>
                    <a:pt x="1" y="207"/>
                  </a:moveTo>
                  <a:lnTo>
                    <a:pt x="0" y="203"/>
                  </a:lnTo>
                  <a:lnTo>
                    <a:pt x="2" y="201"/>
                  </a:lnTo>
                  <a:lnTo>
                    <a:pt x="5" y="201"/>
                  </a:lnTo>
                  <a:lnTo>
                    <a:pt x="9" y="195"/>
                  </a:lnTo>
                  <a:lnTo>
                    <a:pt x="13" y="196"/>
                  </a:lnTo>
                  <a:lnTo>
                    <a:pt x="18" y="189"/>
                  </a:lnTo>
                  <a:lnTo>
                    <a:pt x="17" y="184"/>
                  </a:lnTo>
                  <a:lnTo>
                    <a:pt x="18" y="182"/>
                  </a:lnTo>
                  <a:lnTo>
                    <a:pt x="16" y="174"/>
                  </a:lnTo>
                  <a:lnTo>
                    <a:pt x="16" y="162"/>
                  </a:lnTo>
                  <a:lnTo>
                    <a:pt x="14" y="158"/>
                  </a:lnTo>
                  <a:lnTo>
                    <a:pt x="8" y="160"/>
                  </a:lnTo>
                  <a:lnTo>
                    <a:pt x="9" y="153"/>
                  </a:lnTo>
                  <a:lnTo>
                    <a:pt x="13" y="150"/>
                  </a:lnTo>
                  <a:lnTo>
                    <a:pt x="13" y="147"/>
                  </a:lnTo>
                  <a:lnTo>
                    <a:pt x="17" y="147"/>
                  </a:lnTo>
                  <a:lnTo>
                    <a:pt x="17" y="156"/>
                  </a:lnTo>
                  <a:lnTo>
                    <a:pt x="19" y="156"/>
                  </a:lnTo>
                  <a:lnTo>
                    <a:pt x="22" y="151"/>
                  </a:lnTo>
                  <a:lnTo>
                    <a:pt x="23" y="143"/>
                  </a:lnTo>
                  <a:lnTo>
                    <a:pt x="26" y="141"/>
                  </a:lnTo>
                  <a:lnTo>
                    <a:pt x="28" y="141"/>
                  </a:lnTo>
                  <a:lnTo>
                    <a:pt x="33" y="127"/>
                  </a:lnTo>
                  <a:lnTo>
                    <a:pt x="33" y="125"/>
                  </a:lnTo>
                  <a:lnTo>
                    <a:pt x="27" y="120"/>
                  </a:lnTo>
                  <a:lnTo>
                    <a:pt x="27" y="114"/>
                  </a:lnTo>
                  <a:lnTo>
                    <a:pt x="30" y="114"/>
                  </a:lnTo>
                  <a:lnTo>
                    <a:pt x="36" y="113"/>
                  </a:lnTo>
                  <a:lnTo>
                    <a:pt x="40" y="106"/>
                  </a:lnTo>
                  <a:lnTo>
                    <a:pt x="44" y="104"/>
                  </a:lnTo>
                  <a:lnTo>
                    <a:pt x="44" y="100"/>
                  </a:lnTo>
                  <a:lnTo>
                    <a:pt x="43" y="98"/>
                  </a:lnTo>
                  <a:lnTo>
                    <a:pt x="43" y="94"/>
                  </a:lnTo>
                  <a:lnTo>
                    <a:pt x="50" y="94"/>
                  </a:lnTo>
                  <a:lnTo>
                    <a:pt x="51" y="92"/>
                  </a:lnTo>
                  <a:lnTo>
                    <a:pt x="44" y="82"/>
                  </a:lnTo>
                  <a:lnTo>
                    <a:pt x="47" y="76"/>
                  </a:lnTo>
                  <a:lnTo>
                    <a:pt x="52" y="72"/>
                  </a:lnTo>
                  <a:lnTo>
                    <a:pt x="55" y="61"/>
                  </a:lnTo>
                  <a:lnTo>
                    <a:pt x="53" y="60"/>
                  </a:lnTo>
                  <a:lnTo>
                    <a:pt x="48" y="55"/>
                  </a:lnTo>
                  <a:lnTo>
                    <a:pt x="47" y="53"/>
                  </a:lnTo>
                  <a:lnTo>
                    <a:pt x="50" y="51"/>
                  </a:lnTo>
                  <a:lnTo>
                    <a:pt x="53" y="51"/>
                  </a:lnTo>
                  <a:lnTo>
                    <a:pt x="56" y="53"/>
                  </a:lnTo>
                  <a:lnTo>
                    <a:pt x="57" y="50"/>
                  </a:lnTo>
                  <a:lnTo>
                    <a:pt x="53" y="43"/>
                  </a:lnTo>
                  <a:lnTo>
                    <a:pt x="55" y="39"/>
                  </a:lnTo>
                  <a:lnTo>
                    <a:pt x="57" y="36"/>
                  </a:lnTo>
                  <a:lnTo>
                    <a:pt x="59" y="39"/>
                  </a:lnTo>
                  <a:lnTo>
                    <a:pt x="62" y="36"/>
                  </a:lnTo>
                  <a:lnTo>
                    <a:pt x="62" y="35"/>
                  </a:lnTo>
                  <a:lnTo>
                    <a:pt x="59" y="28"/>
                  </a:lnTo>
                  <a:lnTo>
                    <a:pt x="59" y="22"/>
                  </a:lnTo>
                  <a:lnTo>
                    <a:pt x="62" y="20"/>
                  </a:lnTo>
                  <a:lnTo>
                    <a:pt x="62" y="18"/>
                  </a:lnTo>
                  <a:lnTo>
                    <a:pt x="57" y="14"/>
                  </a:lnTo>
                  <a:lnTo>
                    <a:pt x="60" y="12"/>
                  </a:lnTo>
                  <a:lnTo>
                    <a:pt x="64" y="14"/>
                  </a:lnTo>
                  <a:lnTo>
                    <a:pt x="65" y="16"/>
                  </a:lnTo>
                  <a:lnTo>
                    <a:pt x="64" y="24"/>
                  </a:lnTo>
                  <a:lnTo>
                    <a:pt x="65" y="27"/>
                  </a:lnTo>
                  <a:lnTo>
                    <a:pt x="68" y="24"/>
                  </a:lnTo>
                  <a:lnTo>
                    <a:pt x="70" y="20"/>
                  </a:lnTo>
                  <a:lnTo>
                    <a:pt x="177" y="20"/>
                  </a:lnTo>
                  <a:lnTo>
                    <a:pt x="177" y="6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2"/>
                  </a:lnTo>
                  <a:lnTo>
                    <a:pt x="193" y="4"/>
                  </a:lnTo>
                  <a:lnTo>
                    <a:pt x="278" y="4"/>
                  </a:lnTo>
                  <a:lnTo>
                    <a:pt x="285" y="2"/>
                  </a:lnTo>
                  <a:lnTo>
                    <a:pt x="292" y="2"/>
                  </a:lnTo>
                  <a:lnTo>
                    <a:pt x="294" y="4"/>
                  </a:lnTo>
                  <a:lnTo>
                    <a:pt x="297" y="4"/>
                  </a:lnTo>
                  <a:lnTo>
                    <a:pt x="300" y="2"/>
                  </a:lnTo>
                  <a:lnTo>
                    <a:pt x="303" y="2"/>
                  </a:lnTo>
                  <a:lnTo>
                    <a:pt x="308" y="4"/>
                  </a:lnTo>
                  <a:lnTo>
                    <a:pt x="323" y="4"/>
                  </a:lnTo>
                  <a:lnTo>
                    <a:pt x="342" y="6"/>
                  </a:lnTo>
                  <a:lnTo>
                    <a:pt x="421" y="6"/>
                  </a:lnTo>
                  <a:lnTo>
                    <a:pt x="434" y="8"/>
                  </a:lnTo>
                  <a:lnTo>
                    <a:pt x="439" y="8"/>
                  </a:lnTo>
                  <a:lnTo>
                    <a:pt x="480" y="10"/>
                  </a:lnTo>
                  <a:lnTo>
                    <a:pt x="524" y="10"/>
                  </a:lnTo>
                  <a:lnTo>
                    <a:pt x="525" y="8"/>
                  </a:lnTo>
                  <a:lnTo>
                    <a:pt x="538" y="10"/>
                  </a:lnTo>
                  <a:lnTo>
                    <a:pt x="660" y="10"/>
                  </a:lnTo>
                  <a:lnTo>
                    <a:pt x="662" y="6"/>
                  </a:lnTo>
                  <a:lnTo>
                    <a:pt x="682" y="6"/>
                  </a:lnTo>
                  <a:lnTo>
                    <a:pt x="682" y="10"/>
                  </a:lnTo>
                  <a:lnTo>
                    <a:pt x="680" y="10"/>
                  </a:lnTo>
                  <a:lnTo>
                    <a:pt x="677" y="14"/>
                  </a:lnTo>
                  <a:lnTo>
                    <a:pt x="677" y="20"/>
                  </a:lnTo>
                  <a:lnTo>
                    <a:pt x="679" y="24"/>
                  </a:lnTo>
                  <a:lnTo>
                    <a:pt x="676" y="28"/>
                  </a:lnTo>
                  <a:lnTo>
                    <a:pt x="675" y="33"/>
                  </a:lnTo>
                  <a:lnTo>
                    <a:pt x="676" y="39"/>
                  </a:lnTo>
                  <a:lnTo>
                    <a:pt x="677" y="41"/>
                  </a:lnTo>
                  <a:lnTo>
                    <a:pt x="674" y="41"/>
                  </a:lnTo>
                  <a:lnTo>
                    <a:pt x="670" y="39"/>
                  </a:lnTo>
                  <a:lnTo>
                    <a:pt x="664" y="43"/>
                  </a:lnTo>
                  <a:lnTo>
                    <a:pt x="659" y="51"/>
                  </a:lnTo>
                  <a:lnTo>
                    <a:pt x="656" y="57"/>
                  </a:lnTo>
                  <a:lnTo>
                    <a:pt x="654" y="66"/>
                  </a:lnTo>
                  <a:lnTo>
                    <a:pt x="650" y="68"/>
                  </a:lnTo>
                  <a:lnTo>
                    <a:pt x="648" y="70"/>
                  </a:lnTo>
                  <a:lnTo>
                    <a:pt x="643" y="70"/>
                  </a:lnTo>
                  <a:lnTo>
                    <a:pt x="643" y="68"/>
                  </a:lnTo>
                  <a:lnTo>
                    <a:pt x="640" y="66"/>
                  </a:lnTo>
                  <a:lnTo>
                    <a:pt x="636" y="66"/>
                  </a:lnTo>
                  <a:lnTo>
                    <a:pt x="633" y="68"/>
                  </a:lnTo>
                  <a:lnTo>
                    <a:pt x="630" y="68"/>
                  </a:lnTo>
                  <a:lnTo>
                    <a:pt x="623" y="73"/>
                  </a:lnTo>
                  <a:lnTo>
                    <a:pt x="622" y="78"/>
                  </a:lnTo>
                  <a:lnTo>
                    <a:pt x="620" y="82"/>
                  </a:lnTo>
                  <a:lnTo>
                    <a:pt x="612" y="88"/>
                  </a:lnTo>
                  <a:lnTo>
                    <a:pt x="609" y="88"/>
                  </a:lnTo>
                  <a:lnTo>
                    <a:pt x="605" y="84"/>
                  </a:lnTo>
                  <a:lnTo>
                    <a:pt x="606" y="78"/>
                  </a:lnTo>
                  <a:lnTo>
                    <a:pt x="604" y="73"/>
                  </a:lnTo>
                  <a:lnTo>
                    <a:pt x="602" y="73"/>
                  </a:lnTo>
                  <a:lnTo>
                    <a:pt x="595" y="82"/>
                  </a:lnTo>
                  <a:lnTo>
                    <a:pt x="592" y="84"/>
                  </a:lnTo>
                  <a:lnTo>
                    <a:pt x="592" y="88"/>
                  </a:lnTo>
                  <a:lnTo>
                    <a:pt x="589" y="92"/>
                  </a:lnTo>
                  <a:lnTo>
                    <a:pt x="584" y="90"/>
                  </a:lnTo>
                  <a:lnTo>
                    <a:pt x="583" y="92"/>
                  </a:lnTo>
                  <a:lnTo>
                    <a:pt x="583" y="96"/>
                  </a:lnTo>
                  <a:lnTo>
                    <a:pt x="584" y="98"/>
                  </a:lnTo>
                  <a:lnTo>
                    <a:pt x="580" y="106"/>
                  </a:lnTo>
                  <a:lnTo>
                    <a:pt x="576" y="109"/>
                  </a:lnTo>
                  <a:lnTo>
                    <a:pt x="571" y="109"/>
                  </a:lnTo>
                  <a:lnTo>
                    <a:pt x="567" y="110"/>
                  </a:lnTo>
                  <a:lnTo>
                    <a:pt x="563" y="114"/>
                  </a:lnTo>
                  <a:lnTo>
                    <a:pt x="558" y="117"/>
                  </a:lnTo>
                  <a:lnTo>
                    <a:pt x="554" y="123"/>
                  </a:lnTo>
                  <a:lnTo>
                    <a:pt x="550" y="125"/>
                  </a:lnTo>
                  <a:lnTo>
                    <a:pt x="547" y="125"/>
                  </a:lnTo>
                  <a:lnTo>
                    <a:pt x="545" y="129"/>
                  </a:lnTo>
                  <a:lnTo>
                    <a:pt x="542" y="129"/>
                  </a:lnTo>
                  <a:lnTo>
                    <a:pt x="539" y="131"/>
                  </a:lnTo>
                  <a:lnTo>
                    <a:pt x="535" y="137"/>
                  </a:lnTo>
                  <a:lnTo>
                    <a:pt x="528" y="137"/>
                  </a:lnTo>
                  <a:lnTo>
                    <a:pt x="524" y="135"/>
                  </a:lnTo>
                  <a:lnTo>
                    <a:pt x="521" y="135"/>
                  </a:lnTo>
                  <a:lnTo>
                    <a:pt x="509" y="141"/>
                  </a:lnTo>
                  <a:lnTo>
                    <a:pt x="501" y="150"/>
                  </a:lnTo>
                  <a:lnTo>
                    <a:pt x="497" y="151"/>
                  </a:lnTo>
                  <a:lnTo>
                    <a:pt x="496" y="156"/>
                  </a:lnTo>
                  <a:lnTo>
                    <a:pt x="496" y="162"/>
                  </a:lnTo>
                  <a:lnTo>
                    <a:pt x="495" y="170"/>
                  </a:lnTo>
                  <a:lnTo>
                    <a:pt x="486" y="176"/>
                  </a:lnTo>
                  <a:lnTo>
                    <a:pt x="480" y="176"/>
                  </a:lnTo>
                  <a:lnTo>
                    <a:pt x="478" y="172"/>
                  </a:lnTo>
                  <a:lnTo>
                    <a:pt x="474" y="176"/>
                  </a:lnTo>
                  <a:lnTo>
                    <a:pt x="474" y="178"/>
                  </a:lnTo>
                  <a:lnTo>
                    <a:pt x="471" y="207"/>
                  </a:lnTo>
                  <a:lnTo>
                    <a:pt x="447" y="207"/>
                  </a:lnTo>
                  <a:lnTo>
                    <a:pt x="435" y="209"/>
                  </a:lnTo>
                  <a:lnTo>
                    <a:pt x="369" y="209"/>
                  </a:lnTo>
                  <a:lnTo>
                    <a:pt x="350" y="207"/>
                  </a:lnTo>
                  <a:lnTo>
                    <a:pt x="243" y="207"/>
                  </a:lnTo>
                  <a:lnTo>
                    <a:pt x="242" y="205"/>
                  </a:lnTo>
                  <a:lnTo>
                    <a:pt x="165" y="205"/>
                  </a:lnTo>
                  <a:lnTo>
                    <a:pt x="1" y="20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8" name="Freeform 48"/>
            <p:cNvSpPr>
              <a:spLocks/>
            </p:cNvSpPr>
            <p:nvPr/>
          </p:nvSpPr>
          <p:spPr bwMode="auto">
            <a:xfrm>
              <a:off x="2270" y="2496"/>
              <a:ext cx="1036" cy="1300"/>
            </a:xfrm>
            <a:custGeom>
              <a:avLst/>
              <a:gdLst/>
              <a:ahLst/>
              <a:cxnLst>
                <a:cxn ang="0">
                  <a:pos x="524" y="0"/>
                </a:cxn>
                <a:cxn ang="0">
                  <a:pos x="539" y="245"/>
                </a:cxn>
                <a:cxn ang="0">
                  <a:pos x="581" y="256"/>
                </a:cxn>
                <a:cxn ang="0">
                  <a:pos x="614" y="288"/>
                </a:cxn>
                <a:cxn ang="0">
                  <a:pos x="652" y="290"/>
                </a:cxn>
                <a:cxn ang="0">
                  <a:pos x="704" y="310"/>
                </a:cxn>
                <a:cxn ang="0">
                  <a:pos x="748" y="326"/>
                </a:cxn>
                <a:cxn ang="0">
                  <a:pos x="782" y="328"/>
                </a:cxn>
                <a:cxn ang="0">
                  <a:pos x="821" y="337"/>
                </a:cxn>
                <a:cxn ang="0">
                  <a:pos x="868" y="316"/>
                </a:cxn>
                <a:cxn ang="0">
                  <a:pos x="918" y="322"/>
                </a:cxn>
                <a:cxn ang="0">
                  <a:pos x="960" y="347"/>
                </a:cxn>
                <a:cxn ang="0">
                  <a:pos x="994" y="503"/>
                </a:cxn>
                <a:cxn ang="0">
                  <a:pos x="1008" y="571"/>
                </a:cxn>
                <a:cxn ang="0">
                  <a:pos x="1035" y="650"/>
                </a:cxn>
                <a:cxn ang="0">
                  <a:pos x="1031" y="700"/>
                </a:cxn>
                <a:cxn ang="0">
                  <a:pos x="1014" y="802"/>
                </a:cxn>
                <a:cxn ang="0">
                  <a:pos x="973" y="847"/>
                </a:cxn>
                <a:cxn ang="0">
                  <a:pos x="942" y="870"/>
                </a:cxn>
                <a:cxn ang="0">
                  <a:pos x="944" y="821"/>
                </a:cxn>
                <a:cxn ang="0">
                  <a:pos x="927" y="878"/>
                </a:cxn>
                <a:cxn ang="0">
                  <a:pos x="897" y="924"/>
                </a:cxn>
                <a:cxn ang="0">
                  <a:pos x="851" y="964"/>
                </a:cxn>
                <a:cxn ang="0">
                  <a:pos x="832" y="972"/>
                </a:cxn>
                <a:cxn ang="0">
                  <a:pos x="831" y="966"/>
                </a:cxn>
                <a:cxn ang="0">
                  <a:pos x="810" y="962"/>
                </a:cxn>
                <a:cxn ang="0">
                  <a:pos x="798" y="995"/>
                </a:cxn>
                <a:cxn ang="0">
                  <a:pos x="778" y="1007"/>
                </a:cxn>
                <a:cxn ang="0">
                  <a:pos x="743" y="1034"/>
                </a:cxn>
                <a:cxn ang="0">
                  <a:pos x="734" y="1060"/>
                </a:cxn>
                <a:cxn ang="0">
                  <a:pos x="734" y="1099"/>
                </a:cxn>
                <a:cxn ang="0">
                  <a:pos x="700" y="1112"/>
                </a:cxn>
                <a:cxn ang="0">
                  <a:pos x="726" y="1136"/>
                </a:cxn>
                <a:cxn ang="0">
                  <a:pos x="727" y="1223"/>
                </a:cxn>
                <a:cxn ang="0">
                  <a:pos x="740" y="1278"/>
                </a:cxn>
                <a:cxn ang="0">
                  <a:pos x="739" y="1296"/>
                </a:cxn>
                <a:cxn ang="0">
                  <a:pos x="686" y="1282"/>
                </a:cxn>
                <a:cxn ang="0">
                  <a:pos x="639" y="1260"/>
                </a:cxn>
                <a:cxn ang="0">
                  <a:pos x="600" y="1241"/>
                </a:cxn>
                <a:cxn ang="0">
                  <a:pos x="582" y="1188"/>
                </a:cxn>
                <a:cxn ang="0">
                  <a:pos x="564" y="1122"/>
                </a:cxn>
                <a:cxn ang="0">
                  <a:pos x="534" y="1060"/>
                </a:cxn>
                <a:cxn ang="0">
                  <a:pos x="499" y="1001"/>
                </a:cxn>
                <a:cxn ang="0">
                  <a:pos x="470" y="915"/>
                </a:cxn>
                <a:cxn ang="0">
                  <a:pos x="434" y="864"/>
                </a:cxn>
                <a:cxn ang="0">
                  <a:pos x="404" y="829"/>
                </a:cxn>
                <a:cxn ang="0">
                  <a:pos x="362" y="827"/>
                </a:cxn>
                <a:cxn ang="0">
                  <a:pos x="322" y="829"/>
                </a:cxn>
                <a:cxn ang="0">
                  <a:pos x="285" y="909"/>
                </a:cxn>
                <a:cxn ang="0">
                  <a:pos x="242" y="903"/>
                </a:cxn>
                <a:cxn ang="0">
                  <a:pos x="208" y="886"/>
                </a:cxn>
                <a:cxn ang="0">
                  <a:pos x="166" y="841"/>
                </a:cxn>
                <a:cxn ang="0">
                  <a:pos x="155" y="782"/>
                </a:cxn>
                <a:cxn ang="0">
                  <a:pos x="121" y="712"/>
                </a:cxn>
                <a:cxn ang="0">
                  <a:pos x="61" y="642"/>
                </a:cxn>
                <a:cxn ang="0">
                  <a:pos x="24" y="593"/>
                </a:cxn>
                <a:cxn ang="0">
                  <a:pos x="0" y="556"/>
                </a:cxn>
                <a:cxn ang="0">
                  <a:pos x="284" y="382"/>
                </a:cxn>
                <a:cxn ang="0">
                  <a:pos x="288" y="2"/>
                </a:cxn>
              </a:cxnLst>
              <a:rect l="0" t="0" r="r" b="b"/>
              <a:pathLst>
                <a:path w="1036" h="1300">
                  <a:moveTo>
                    <a:pt x="288" y="2"/>
                  </a:moveTo>
                  <a:lnTo>
                    <a:pt x="355" y="0"/>
                  </a:lnTo>
                  <a:lnTo>
                    <a:pt x="524" y="0"/>
                  </a:lnTo>
                  <a:lnTo>
                    <a:pt x="524" y="216"/>
                  </a:lnTo>
                  <a:lnTo>
                    <a:pt x="526" y="238"/>
                  </a:lnTo>
                  <a:lnTo>
                    <a:pt x="539" y="245"/>
                  </a:lnTo>
                  <a:lnTo>
                    <a:pt x="549" y="260"/>
                  </a:lnTo>
                  <a:lnTo>
                    <a:pt x="566" y="256"/>
                  </a:lnTo>
                  <a:lnTo>
                    <a:pt x="581" y="256"/>
                  </a:lnTo>
                  <a:lnTo>
                    <a:pt x="589" y="280"/>
                  </a:lnTo>
                  <a:lnTo>
                    <a:pt x="603" y="282"/>
                  </a:lnTo>
                  <a:lnTo>
                    <a:pt x="614" y="288"/>
                  </a:lnTo>
                  <a:lnTo>
                    <a:pt x="628" y="288"/>
                  </a:lnTo>
                  <a:lnTo>
                    <a:pt x="639" y="290"/>
                  </a:lnTo>
                  <a:lnTo>
                    <a:pt x="652" y="290"/>
                  </a:lnTo>
                  <a:lnTo>
                    <a:pt x="670" y="291"/>
                  </a:lnTo>
                  <a:lnTo>
                    <a:pt x="677" y="306"/>
                  </a:lnTo>
                  <a:lnTo>
                    <a:pt x="704" y="310"/>
                  </a:lnTo>
                  <a:lnTo>
                    <a:pt x="716" y="314"/>
                  </a:lnTo>
                  <a:lnTo>
                    <a:pt x="736" y="324"/>
                  </a:lnTo>
                  <a:lnTo>
                    <a:pt x="748" y="326"/>
                  </a:lnTo>
                  <a:lnTo>
                    <a:pt x="748" y="341"/>
                  </a:lnTo>
                  <a:lnTo>
                    <a:pt x="764" y="320"/>
                  </a:lnTo>
                  <a:lnTo>
                    <a:pt x="782" y="328"/>
                  </a:lnTo>
                  <a:lnTo>
                    <a:pt x="794" y="320"/>
                  </a:lnTo>
                  <a:lnTo>
                    <a:pt x="812" y="345"/>
                  </a:lnTo>
                  <a:lnTo>
                    <a:pt x="821" y="337"/>
                  </a:lnTo>
                  <a:lnTo>
                    <a:pt x="836" y="324"/>
                  </a:lnTo>
                  <a:lnTo>
                    <a:pt x="857" y="322"/>
                  </a:lnTo>
                  <a:lnTo>
                    <a:pt x="868" y="316"/>
                  </a:lnTo>
                  <a:lnTo>
                    <a:pt x="891" y="320"/>
                  </a:lnTo>
                  <a:lnTo>
                    <a:pt x="900" y="308"/>
                  </a:lnTo>
                  <a:lnTo>
                    <a:pt x="918" y="322"/>
                  </a:lnTo>
                  <a:lnTo>
                    <a:pt x="928" y="332"/>
                  </a:lnTo>
                  <a:lnTo>
                    <a:pt x="947" y="341"/>
                  </a:lnTo>
                  <a:lnTo>
                    <a:pt x="960" y="347"/>
                  </a:lnTo>
                  <a:lnTo>
                    <a:pt x="976" y="359"/>
                  </a:lnTo>
                  <a:lnTo>
                    <a:pt x="989" y="358"/>
                  </a:lnTo>
                  <a:lnTo>
                    <a:pt x="994" y="503"/>
                  </a:lnTo>
                  <a:lnTo>
                    <a:pt x="996" y="528"/>
                  </a:lnTo>
                  <a:lnTo>
                    <a:pt x="994" y="552"/>
                  </a:lnTo>
                  <a:lnTo>
                    <a:pt x="1008" y="571"/>
                  </a:lnTo>
                  <a:lnTo>
                    <a:pt x="1014" y="609"/>
                  </a:lnTo>
                  <a:lnTo>
                    <a:pt x="1021" y="624"/>
                  </a:lnTo>
                  <a:lnTo>
                    <a:pt x="1035" y="650"/>
                  </a:lnTo>
                  <a:lnTo>
                    <a:pt x="1035" y="667"/>
                  </a:lnTo>
                  <a:lnTo>
                    <a:pt x="1035" y="681"/>
                  </a:lnTo>
                  <a:lnTo>
                    <a:pt x="1031" y="700"/>
                  </a:lnTo>
                  <a:lnTo>
                    <a:pt x="1019" y="737"/>
                  </a:lnTo>
                  <a:lnTo>
                    <a:pt x="1025" y="776"/>
                  </a:lnTo>
                  <a:lnTo>
                    <a:pt x="1014" y="802"/>
                  </a:lnTo>
                  <a:lnTo>
                    <a:pt x="1010" y="831"/>
                  </a:lnTo>
                  <a:lnTo>
                    <a:pt x="996" y="835"/>
                  </a:lnTo>
                  <a:lnTo>
                    <a:pt x="973" y="847"/>
                  </a:lnTo>
                  <a:lnTo>
                    <a:pt x="961" y="854"/>
                  </a:lnTo>
                  <a:lnTo>
                    <a:pt x="951" y="859"/>
                  </a:lnTo>
                  <a:lnTo>
                    <a:pt x="942" y="870"/>
                  </a:lnTo>
                  <a:lnTo>
                    <a:pt x="957" y="854"/>
                  </a:lnTo>
                  <a:lnTo>
                    <a:pt x="939" y="854"/>
                  </a:lnTo>
                  <a:lnTo>
                    <a:pt x="944" y="821"/>
                  </a:lnTo>
                  <a:lnTo>
                    <a:pt x="928" y="834"/>
                  </a:lnTo>
                  <a:lnTo>
                    <a:pt x="918" y="851"/>
                  </a:lnTo>
                  <a:lnTo>
                    <a:pt x="927" y="878"/>
                  </a:lnTo>
                  <a:lnTo>
                    <a:pt x="915" y="890"/>
                  </a:lnTo>
                  <a:lnTo>
                    <a:pt x="900" y="906"/>
                  </a:lnTo>
                  <a:lnTo>
                    <a:pt x="897" y="924"/>
                  </a:lnTo>
                  <a:lnTo>
                    <a:pt x="876" y="941"/>
                  </a:lnTo>
                  <a:lnTo>
                    <a:pt x="862" y="956"/>
                  </a:lnTo>
                  <a:lnTo>
                    <a:pt x="851" y="964"/>
                  </a:lnTo>
                  <a:lnTo>
                    <a:pt x="840" y="968"/>
                  </a:lnTo>
                  <a:lnTo>
                    <a:pt x="819" y="987"/>
                  </a:lnTo>
                  <a:lnTo>
                    <a:pt x="832" y="972"/>
                  </a:lnTo>
                  <a:lnTo>
                    <a:pt x="841" y="962"/>
                  </a:lnTo>
                  <a:lnTo>
                    <a:pt x="858" y="954"/>
                  </a:lnTo>
                  <a:lnTo>
                    <a:pt x="831" y="966"/>
                  </a:lnTo>
                  <a:lnTo>
                    <a:pt x="820" y="970"/>
                  </a:lnTo>
                  <a:lnTo>
                    <a:pt x="824" y="954"/>
                  </a:lnTo>
                  <a:lnTo>
                    <a:pt x="810" y="962"/>
                  </a:lnTo>
                  <a:lnTo>
                    <a:pt x="787" y="956"/>
                  </a:lnTo>
                  <a:lnTo>
                    <a:pt x="799" y="974"/>
                  </a:lnTo>
                  <a:lnTo>
                    <a:pt x="798" y="995"/>
                  </a:lnTo>
                  <a:lnTo>
                    <a:pt x="784" y="1001"/>
                  </a:lnTo>
                  <a:lnTo>
                    <a:pt x="776" y="983"/>
                  </a:lnTo>
                  <a:lnTo>
                    <a:pt x="778" y="1007"/>
                  </a:lnTo>
                  <a:lnTo>
                    <a:pt x="772" y="1022"/>
                  </a:lnTo>
                  <a:lnTo>
                    <a:pt x="763" y="1014"/>
                  </a:lnTo>
                  <a:lnTo>
                    <a:pt x="743" y="1034"/>
                  </a:lnTo>
                  <a:lnTo>
                    <a:pt x="756" y="1030"/>
                  </a:lnTo>
                  <a:lnTo>
                    <a:pt x="755" y="1044"/>
                  </a:lnTo>
                  <a:lnTo>
                    <a:pt x="734" y="1060"/>
                  </a:lnTo>
                  <a:lnTo>
                    <a:pt x="723" y="1060"/>
                  </a:lnTo>
                  <a:lnTo>
                    <a:pt x="734" y="1083"/>
                  </a:lnTo>
                  <a:lnTo>
                    <a:pt x="734" y="1099"/>
                  </a:lnTo>
                  <a:lnTo>
                    <a:pt x="728" y="1122"/>
                  </a:lnTo>
                  <a:lnTo>
                    <a:pt x="708" y="1127"/>
                  </a:lnTo>
                  <a:lnTo>
                    <a:pt x="700" y="1112"/>
                  </a:lnTo>
                  <a:lnTo>
                    <a:pt x="703" y="1127"/>
                  </a:lnTo>
                  <a:lnTo>
                    <a:pt x="716" y="1136"/>
                  </a:lnTo>
                  <a:lnTo>
                    <a:pt x="726" y="1136"/>
                  </a:lnTo>
                  <a:lnTo>
                    <a:pt x="723" y="1165"/>
                  </a:lnTo>
                  <a:lnTo>
                    <a:pt x="723" y="1198"/>
                  </a:lnTo>
                  <a:lnTo>
                    <a:pt x="727" y="1223"/>
                  </a:lnTo>
                  <a:lnTo>
                    <a:pt x="726" y="1239"/>
                  </a:lnTo>
                  <a:lnTo>
                    <a:pt x="732" y="1254"/>
                  </a:lnTo>
                  <a:lnTo>
                    <a:pt x="740" y="1278"/>
                  </a:lnTo>
                  <a:lnTo>
                    <a:pt x="750" y="1282"/>
                  </a:lnTo>
                  <a:lnTo>
                    <a:pt x="748" y="1296"/>
                  </a:lnTo>
                  <a:lnTo>
                    <a:pt x="739" y="1296"/>
                  </a:lnTo>
                  <a:lnTo>
                    <a:pt x="720" y="1299"/>
                  </a:lnTo>
                  <a:lnTo>
                    <a:pt x="704" y="1288"/>
                  </a:lnTo>
                  <a:lnTo>
                    <a:pt x="686" y="1282"/>
                  </a:lnTo>
                  <a:lnTo>
                    <a:pt x="677" y="1284"/>
                  </a:lnTo>
                  <a:lnTo>
                    <a:pt x="657" y="1276"/>
                  </a:lnTo>
                  <a:lnTo>
                    <a:pt x="639" y="1260"/>
                  </a:lnTo>
                  <a:lnTo>
                    <a:pt x="624" y="1254"/>
                  </a:lnTo>
                  <a:lnTo>
                    <a:pt x="611" y="1247"/>
                  </a:lnTo>
                  <a:lnTo>
                    <a:pt x="600" y="1241"/>
                  </a:lnTo>
                  <a:lnTo>
                    <a:pt x="592" y="1224"/>
                  </a:lnTo>
                  <a:lnTo>
                    <a:pt x="588" y="1210"/>
                  </a:lnTo>
                  <a:lnTo>
                    <a:pt x="582" y="1188"/>
                  </a:lnTo>
                  <a:lnTo>
                    <a:pt x="570" y="1167"/>
                  </a:lnTo>
                  <a:lnTo>
                    <a:pt x="569" y="1139"/>
                  </a:lnTo>
                  <a:lnTo>
                    <a:pt x="564" y="1122"/>
                  </a:lnTo>
                  <a:lnTo>
                    <a:pt x="562" y="1096"/>
                  </a:lnTo>
                  <a:lnTo>
                    <a:pt x="547" y="1087"/>
                  </a:lnTo>
                  <a:lnTo>
                    <a:pt x="534" y="1060"/>
                  </a:lnTo>
                  <a:lnTo>
                    <a:pt x="523" y="1042"/>
                  </a:lnTo>
                  <a:lnTo>
                    <a:pt x="509" y="1022"/>
                  </a:lnTo>
                  <a:lnTo>
                    <a:pt x="499" y="1001"/>
                  </a:lnTo>
                  <a:lnTo>
                    <a:pt x="488" y="966"/>
                  </a:lnTo>
                  <a:lnTo>
                    <a:pt x="481" y="946"/>
                  </a:lnTo>
                  <a:lnTo>
                    <a:pt x="470" y="915"/>
                  </a:lnTo>
                  <a:lnTo>
                    <a:pt x="461" y="893"/>
                  </a:lnTo>
                  <a:lnTo>
                    <a:pt x="449" y="880"/>
                  </a:lnTo>
                  <a:lnTo>
                    <a:pt x="434" y="864"/>
                  </a:lnTo>
                  <a:lnTo>
                    <a:pt x="428" y="849"/>
                  </a:lnTo>
                  <a:lnTo>
                    <a:pt x="415" y="831"/>
                  </a:lnTo>
                  <a:lnTo>
                    <a:pt x="404" y="829"/>
                  </a:lnTo>
                  <a:lnTo>
                    <a:pt x="386" y="829"/>
                  </a:lnTo>
                  <a:lnTo>
                    <a:pt x="373" y="827"/>
                  </a:lnTo>
                  <a:lnTo>
                    <a:pt x="362" y="827"/>
                  </a:lnTo>
                  <a:lnTo>
                    <a:pt x="350" y="818"/>
                  </a:lnTo>
                  <a:lnTo>
                    <a:pt x="338" y="827"/>
                  </a:lnTo>
                  <a:lnTo>
                    <a:pt x="322" y="829"/>
                  </a:lnTo>
                  <a:lnTo>
                    <a:pt x="304" y="857"/>
                  </a:lnTo>
                  <a:lnTo>
                    <a:pt x="301" y="878"/>
                  </a:lnTo>
                  <a:lnTo>
                    <a:pt x="285" y="909"/>
                  </a:lnTo>
                  <a:lnTo>
                    <a:pt x="273" y="924"/>
                  </a:lnTo>
                  <a:lnTo>
                    <a:pt x="261" y="917"/>
                  </a:lnTo>
                  <a:lnTo>
                    <a:pt x="242" y="903"/>
                  </a:lnTo>
                  <a:lnTo>
                    <a:pt x="234" y="903"/>
                  </a:lnTo>
                  <a:lnTo>
                    <a:pt x="222" y="888"/>
                  </a:lnTo>
                  <a:lnTo>
                    <a:pt x="208" y="886"/>
                  </a:lnTo>
                  <a:lnTo>
                    <a:pt x="198" y="876"/>
                  </a:lnTo>
                  <a:lnTo>
                    <a:pt x="182" y="857"/>
                  </a:lnTo>
                  <a:lnTo>
                    <a:pt x="166" y="841"/>
                  </a:lnTo>
                  <a:lnTo>
                    <a:pt x="164" y="827"/>
                  </a:lnTo>
                  <a:lnTo>
                    <a:pt x="155" y="798"/>
                  </a:lnTo>
                  <a:lnTo>
                    <a:pt x="155" y="782"/>
                  </a:lnTo>
                  <a:lnTo>
                    <a:pt x="143" y="753"/>
                  </a:lnTo>
                  <a:lnTo>
                    <a:pt x="138" y="731"/>
                  </a:lnTo>
                  <a:lnTo>
                    <a:pt x="121" y="712"/>
                  </a:lnTo>
                  <a:lnTo>
                    <a:pt x="108" y="701"/>
                  </a:lnTo>
                  <a:lnTo>
                    <a:pt x="84" y="669"/>
                  </a:lnTo>
                  <a:lnTo>
                    <a:pt x="61" y="642"/>
                  </a:lnTo>
                  <a:lnTo>
                    <a:pt x="52" y="630"/>
                  </a:lnTo>
                  <a:lnTo>
                    <a:pt x="34" y="620"/>
                  </a:lnTo>
                  <a:lnTo>
                    <a:pt x="24" y="593"/>
                  </a:lnTo>
                  <a:lnTo>
                    <a:pt x="14" y="585"/>
                  </a:lnTo>
                  <a:lnTo>
                    <a:pt x="3" y="574"/>
                  </a:lnTo>
                  <a:lnTo>
                    <a:pt x="0" y="556"/>
                  </a:lnTo>
                  <a:lnTo>
                    <a:pt x="282" y="554"/>
                  </a:lnTo>
                  <a:lnTo>
                    <a:pt x="282" y="437"/>
                  </a:lnTo>
                  <a:lnTo>
                    <a:pt x="284" y="382"/>
                  </a:lnTo>
                  <a:lnTo>
                    <a:pt x="284" y="269"/>
                  </a:lnTo>
                  <a:lnTo>
                    <a:pt x="285" y="216"/>
                  </a:lnTo>
                  <a:lnTo>
                    <a:pt x="288" y="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89" name="Freeform 49"/>
            <p:cNvSpPr>
              <a:spLocks/>
            </p:cNvSpPr>
            <p:nvPr/>
          </p:nvSpPr>
          <p:spPr bwMode="auto">
            <a:xfrm>
              <a:off x="1686" y="1818"/>
              <a:ext cx="396" cy="618"/>
            </a:xfrm>
            <a:custGeom>
              <a:avLst/>
              <a:gdLst/>
              <a:ahLst/>
              <a:cxnLst>
                <a:cxn ang="0">
                  <a:pos x="0" y="617"/>
                </a:cxn>
                <a:cxn ang="0">
                  <a:pos x="0" y="0"/>
                </a:cxn>
                <a:cxn ang="0">
                  <a:pos x="82" y="2"/>
                </a:cxn>
                <a:cxn ang="0">
                  <a:pos x="148" y="2"/>
                </a:cxn>
                <a:cxn ang="0">
                  <a:pos x="153" y="0"/>
                </a:cxn>
                <a:cxn ang="0">
                  <a:pos x="199" y="0"/>
                </a:cxn>
                <a:cxn ang="0">
                  <a:pos x="202" y="2"/>
                </a:cxn>
                <a:cxn ang="0">
                  <a:pos x="236" y="2"/>
                </a:cxn>
                <a:cxn ang="0">
                  <a:pos x="236" y="125"/>
                </a:cxn>
                <a:cxn ang="0">
                  <a:pos x="394" y="125"/>
                </a:cxn>
                <a:cxn ang="0">
                  <a:pos x="394" y="430"/>
                </a:cxn>
                <a:cxn ang="0">
                  <a:pos x="395" y="474"/>
                </a:cxn>
                <a:cxn ang="0">
                  <a:pos x="395" y="617"/>
                </a:cxn>
                <a:cxn ang="0">
                  <a:pos x="319" y="617"/>
                </a:cxn>
                <a:cxn ang="0">
                  <a:pos x="312" y="615"/>
                </a:cxn>
                <a:cxn ang="0">
                  <a:pos x="295" y="617"/>
                </a:cxn>
                <a:cxn ang="0">
                  <a:pos x="260" y="617"/>
                </a:cxn>
                <a:cxn ang="0">
                  <a:pos x="253" y="615"/>
                </a:cxn>
                <a:cxn ang="0">
                  <a:pos x="230" y="617"/>
                </a:cxn>
                <a:cxn ang="0">
                  <a:pos x="220" y="617"/>
                </a:cxn>
                <a:cxn ang="0">
                  <a:pos x="214" y="615"/>
                </a:cxn>
                <a:cxn ang="0">
                  <a:pos x="208" y="615"/>
                </a:cxn>
                <a:cxn ang="0">
                  <a:pos x="186" y="617"/>
                </a:cxn>
                <a:cxn ang="0">
                  <a:pos x="90" y="617"/>
                </a:cxn>
                <a:cxn ang="0">
                  <a:pos x="82" y="615"/>
                </a:cxn>
                <a:cxn ang="0">
                  <a:pos x="61" y="615"/>
                </a:cxn>
                <a:cxn ang="0">
                  <a:pos x="40" y="617"/>
                </a:cxn>
                <a:cxn ang="0">
                  <a:pos x="0" y="617"/>
                </a:cxn>
              </a:cxnLst>
              <a:rect l="0" t="0" r="r" b="b"/>
              <a:pathLst>
                <a:path w="396" h="618">
                  <a:moveTo>
                    <a:pt x="0" y="617"/>
                  </a:moveTo>
                  <a:lnTo>
                    <a:pt x="0" y="0"/>
                  </a:lnTo>
                  <a:lnTo>
                    <a:pt x="82" y="2"/>
                  </a:lnTo>
                  <a:lnTo>
                    <a:pt x="148" y="2"/>
                  </a:lnTo>
                  <a:lnTo>
                    <a:pt x="153" y="0"/>
                  </a:lnTo>
                  <a:lnTo>
                    <a:pt x="199" y="0"/>
                  </a:lnTo>
                  <a:lnTo>
                    <a:pt x="202" y="2"/>
                  </a:lnTo>
                  <a:lnTo>
                    <a:pt x="236" y="2"/>
                  </a:lnTo>
                  <a:lnTo>
                    <a:pt x="236" y="125"/>
                  </a:lnTo>
                  <a:lnTo>
                    <a:pt x="394" y="125"/>
                  </a:lnTo>
                  <a:lnTo>
                    <a:pt x="394" y="430"/>
                  </a:lnTo>
                  <a:lnTo>
                    <a:pt x="395" y="474"/>
                  </a:lnTo>
                  <a:lnTo>
                    <a:pt x="395" y="617"/>
                  </a:lnTo>
                  <a:lnTo>
                    <a:pt x="319" y="617"/>
                  </a:lnTo>
                  <a:lnTo>
                    <a:pt x="312" y="615"/>
                  </a:lnTo>
                  <a:lnTo>
                    <a:pt x="295" y="617"/>
                  </a:lnTo>
                  <a:lnTo>
                    <a:pt x="260" y="617"/>
                  </a:lnTo>
                  <a:lnTo>
                    <a:pt x="253" y="615"/>
                  </a:lnTo>
                  <a:lnTo>
                    <a:pt x="230" y="617"/>
                  </a:lnTo>
                  <a:lnTo>
                    <a:pt x="220" y="617"/>
                  </a:lnTo>
                  <a:lnTo>
                    <a:pt x="214" y="615"/>
                  </a:lnTo>
                  <a:lnTo>
                    <a:pt x="208" y="615"/>
                  </a:lnTo>
                  <a:lnTo>
                    <a:pt x="186" y="617"/>
                  </a:lnTo>
                  <a:lnTo>
                    <a:pt x="90" y="617"/>
                  </a:lnTo>
                  <a:lnTo>
                    <a:pt x="82" y="615"/>
                  </a:lnTo>
                  <a:lnTo>
                    <a:pt x="61" y="615"/>
                  </a:lnTo>
                  <a:lnTo>
                    <a:pt x="40" y="617"/>
                  </a:lnTo>
                  <a:lnTo>
                    <a:pt x="0" y="617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0" name="Freeform 50"/>
            <p:cNvSpPr>
              <a:spLocks/>
            </p:cNvSpPr>
            <p:nvPr/>
          </p:nvSpPr>
          <p:spPr bwMode="auto">
            <a:xfrm>
              <a:off x="4891" y="1446"/>
              <a:ext cx="155" cy="285"/>
            </a:xfrm>
            <a:custGeom>
              <a:avLst/>
              <a:gdLst/>
              <a:ahLst/>
              <a:cxnLst>
                <a:cxn ang="0">
                  <a:pos x="13" y="275"/>
                </a:cxn>
                <a:cxn ang="0">
                  <a:pos x="15" y="270"/>
                </a:cxn>
                <a:cxn ang="0">
                  <a:pos x="13" y="257"/>
                </a:cxn>
                <a:cxn ang="0">
                  <a:pos x="15" y="240"/>
                </a:cxn>
                <a:cxn ang="0">
                  <a:pos x="16" y="204"/>
                </a:cxn>
                <a:cxn ang="0">
                  <a:pos x="11" y="173"/>
                </a:cxn>
                <a:cxn ang="0">
                  <a:pos x="3" y="179"/>
                </a:cxn>
                <a:cxn ang="0">
                  <a:pos x="4" y="165"/>
                </a:cxn>
                <a:cxn ang="0">
                  <a:pos x="6" y="152"/>
                </a:cxn>
                <a:cxn ang="0">
                  <a:pos x="5" y="140"/>
                </a:cxn>
                <a:cxn ang="0">
                  <a:pos x="3" y="126"/>
                </a:cxn>
                <a:cxn ang="0">
                  <a:pos x="4" y="105"/>
                </a:cxn>
                <a:cxn ang="0">
                  <a:pos x="11" y="93"/>
                </a:cxn>
                <a:cxn ang="0">
                  <a:pos x="6" y="60"/>
                </a:cxn>
                <a:cxn ang="0">
                  <a:pos x="8" y="30"/>
                </a:cxn>
                <a:cxn ang="0">
                  <a:pos x="5" y="19"/>
                </a:cxn>
                <a:cxn ang="0">
                  <a:pos x="8" y="9"/>
                </a:cxn>
                <a:cxn ang="0">
                  <a:pos x="71" y="3"/>
                </a:cxn>
                <a:cxn ang="0">
                  <a:pos x="154" y="0"/>
                </a:cxn>
                <a:cxn ang="0">
                  <a:pos x="153" y="12"/>
                </a:cxn>
                <a:cxn ang="0">
                  <a:pos x="147" y="30"/>
                </a:cxn>
                <a:cxn ang="0">
                  <a:pos x="151" y="52"/>
                </a:cxn>
                <a:cxn ang="0">
                  <a:pos x="149" y="58"/>
                </a:cxn>
                <a:cxn ang="0">
                  <a:pos x="143" y="72"/>
                </a:cxn>
                <a:cxn ang="0">
                  <a:pos x="133" y="78"/>
                </a:cxn>
                <a:cxn ang="0">
                  <a:pos x="127" y="84"/>
                </a:cxn>
                <a:cxn ang="0">
                  <a:pos x="119" y="87"/>
                </a:cxn>
                <a:cxn ang="0">
                  <a:pos x="112" y="101"/>
                </a:cxn>
                <a:cxn ang="0">
                  <a:pos x="111" y="120"/>
                </a:cxn>
                <a:cxn ang="0">
                  <a:pos x="106" y="127"/>
                </a:cxn>
                <a:cxn ang="0">
                  <a:pos x="104" y="136"/>
                </a:cxn>
                <a:cxn ang="0">
                  <a:pos x="101" y="148"/>
                </a:cxn>
                <a:cxn ang="0">
                  <a:pos x="96" y="158"/>
                </a:cxn>
                <a:cxn ang="0">
                  <a:pos x="91" y="171"/>
                </a:cxn>
                <a:cxn ang="0">
                  <a:pos x="85" y="179"/>
                </a:cxn>
                <a:cxn ang="0">
                  <a:pos x="83" y="197"/>
                </a:cxn>
                <a:cxn ang="0">
                  <a:pos x="80" y="216"/>
                </a:cxn>
                <a:cxn ang="0">
                  <a:pos x="79" y="242"/>
                </a:cxn>
                <a:cxn ang="0">
                  <a:pos x="77" y="250"/>
                </a:cxn>
                <a:cxn ang="0">
                  <a:pos x="74" y="261"/>
                </a:cxn>
                <a:cxn ang="0">
                  <a:pos x="74" y="275"/>
                </a:cxn>
                <a:cxn ang="0">
                  <a:pos x="42" y="282"/>
                </a:cxn>
              </a:cxnLst>
              <a:rect l="0" t="0" r="r" b="b"/>
              <a:pathLst>
                <a:path w="155" h="285">
                  <a:moveTo>
                    <a:pt x="15" y="282"/>
                  </a:moveTo>
                  <a:lnTo>
                    <a:pt x="13" y="275"/>
                  </a:lnTo>
                  <a:lnTo>
                    <a:pt x="13" y="272"/>
                  </a:lnTo>
                  <a:lnTo>
                    <a:pt x="15" y="270"/>
                  </a:lnTo>
                  <a:lnTo>
                    <a:pt x="15" y="264"/>
                  </a:lnTo>
                  <a:lnTo>
                    <a:pt x="13" y="257"/>
                  </a:lnTo>
                  <a:lnTo>
                    <a:pt x="13" y="250"/>
                  </a:lnTo>
                  <a:lnTo>
                    <a:pt x="15" y="240"/>
                  </a:lnTo>
                  <a:lnTo>
                    <a:pt x="15" y="209"/>
                  </a:lnTo>
                  <a:lnTo>
                    <a:pt x="16" y="204"/>
                  </a:lnTo>
                  <a:lnTo>
                    <a:pt x="16" y="181"/>
                  </a:lnTo>
                  <a:lnTo>
                    <a:pt x="11" y="173"/>
                  </a:lnTo>
                  <a:lnTo>
                    <a:pt x="5" y="177"/>
                  </a:lnTo>
                  <a:lnTo>
                    <a:pt x="3" y="179"/>
                  </a:lnTo>
                  <a:lnTo>
                    <a:pt x="3" y="169"/>
                  </a:lnTo>
                  <a:lnTo>
                    <a:pt x="4" y="165"/>
                  </a:lnTo>
                  <a:lnTo>
                    <a:pt x="6" y="161"/>
                  </a:lnTo>
                  <a:lnTo>
                    <a:pt x="6" y="152"/>
                  </a:lnTo>
                  <a:lnTo>
                    <a:pt x="5" y="150"/>
                  </a:lnTo>
                  <a:lnTo>
                    <a:pt x="5" y="140"/>
                  </a:lnTo>
                  <a:lnTo>
                    <a:pt x="3" y="130"/>
                  </a:lnTo>
                  <a:lnTo>
                    <a:pt x="3" y="126"/>
                  </a:lnTo>
                  <a:lnTo>
                    <a:pt x="0" y="120"/>
                  </a:lnTo>
                  <a:lnTo>
                    <a:pt x="4" y="105"/>
                  </a:lnTo>
                  <a:lnTo>
                    <a:pt x="9" y="99"/>
                  </a:lnTo>
                  <a:lnTo>
                    <a:pt x="11" y="93"/>
                  </a:lnTo>
                  <a:lnTo>
                    <a:pt x="11" y="74"/>
                  </a:lnTo>
                  <a:lnTo>
                    <a:pt x="6" y="60"/>
                  </a:lnTo>
                  <a:lnTo>
                    <a:pt x="6" y="42"/>
                  </a:lnTo>
                  <a:lnTo>
                    <a:pt x="8" y="30"/>
                  </a:lnTo>
                  <a:lnTo>
                    <a:pt x="5" y="26"/>
                  </a:lnTo>
                  <a:lnTo>
                    <a:pt x="5" y="19"/>
                  </a:lnTo>
                  <a:lnTo>
                    <a:pt x="9" y="10"/>
                  </a:lnTo>
                  <a:lnTo>
                    <a:pt x="8" y="9"/>
                  </a:lnTo>
                  <a:lnTo>
                    <a:pt x="8" y="3"/>
                  </a:lnTo>
                  <a:lnTo>
                    <a:pt x="71" y="3"/>
                  </a:lnTo>
                  <a:lnTo>
                    <a:pt x="124" y="0"/>
                  </a:lnTo>
                  <a:lnTo>
                    <a:pt x="154" y="0"/>
                  </a:lnTo>
                  <a:lnTo>
                    <a:pt x="151" y="5"/>
                  </a:lnTo>
                  <a:lnTo>
                    <a:pt x="153" y="12"/>
                  </a:lnTo>
                  <a:lnTo>
                    <a:pt x="153" y="17"/>
                  </a:lnTo>
                  <a:lnTo>
                    <a:pt x="147" y="30"/>
                  </a:lnTo>
                  <a:lnTo>
                    <a:pt x="145" y="33"/>
                  </a:lnTo>
                  <a:lnTo>
                    <a:pt x="151" y="52"/>
                  </a:lnTo>
                  <a:lnTo>
                    <a:pt x="151" y="56"/>
                  </a:lnTo>
                  <a:lnTo>
                    <a:pt x="149" y="58"/>
                  </a:lnTo>
                  <a:lnTo>
                    <a:pt x="147" y="64"/>
                  </a:lnTo>
                  <a:lnTo>
                    <a:pt x="143" y="72"/>
                  </a:lnTo>
                  <a:lnTo>
                    <a:pt x="134" y="78"/>
                  </a:lnTo>
                  <a:lnTo>
                    <a:pt x="133" y="78"/>
                  </a:lnTo>
                  <a:lnTo>
                    <a:pt x="131" y="83"/>
                  </a:lnTo>
                  <a:lnTo>
                    <a:pt x="127" y="84"/>
                  </a:lnTo>
                  <a:lnTo>
                    <a:pt x="125" y="84"/>
                  </a:lnTo>
                  <a:lnTo>
                    <a:pt x="119" y="87"/>
                  </a:lnTo>
                  <a:lnTo>
                    <a:pt x="115" y="91"/>
                  </a:lnTo>
                  <a:lnTo>
                    <a:pt x="112" y="101"/>
                  </a:lnTo>
                  <a:lnTo>
                    <a:pt x="112" y="116"/>
                  </a:lnTo>
                  <a:lnTo>
                    <a:pt x="111" y="120"/>
                  </a:lnTo>
                  <a:lnTo>
                    <a:pt x="108" y="122"/>
                  </a:lnTo>
                  <a:lnTo>
                    <a:pt x="106" y="127"/>
                  </a:lnTo>
                  <a:lnTo>
                    <a:pt x="106" y="132"/>
                  </a:lnTo>
                  <a:lnTo>
                    <a:pt x="104" y="136"/>
                  </a:lnTo>
                  <a:lnTo>
                    <a:pt x="101" y="144"/>
                  </a:lnTo>
                  <a:lnTo>
                    <a:pt x="101" y="148"/>
                  </a:lnTo>
                  <a:lnTo>
                    <a:pt x="97" y="154"/>
                  </a:lnTo>
                  <a:lnTo>
                    <a:pt x="96" y="158"/>
                  </a:lnTo>
                  <a:lnTo>
                    <a:pt x="92" y="163"/>
                  </a:lnTo>
                  <a:lnTo>
                    <a:pt x="91" y="171"/>
                  </a:lnTo>
                  <a:lnTo>
                    <a:pt x="88" y="177"/>
                  </a:lnTo>
                  <a:lnTo>
                    <a:pt x="85" y="179"/>
                  </a:lnTo>
                  <a:lnTo>
                    <a:pt x="85" y="181"/>
                  </a:lnTo>
                  <a:lnTo>
                    <a:pt x="83" y="197"/>
                  </a:lnTo>
                  <a:lnTo>
                    <a:pt x="83" y="209"/>
                  </a:lnTo>
                  <a:lnTo>
                    <a:pt x="80" y="216"/>
                  </a:lnTo>
                  <a:lnTo>
                    <a:pt x="80" y="236"/>
                  </a:lnTo>
                  <a:lnTo>
                    <a:pt x="79" y="242"/>
                  </a:lnTo>
                  <a:lnTo>
                    <a:pt x="79" y="246"/>
                  </a:lnTo>
                  <a:lnTo>
                    <a:pt x="77" y="250"/>
                  </a:lnTo>
                  <a:lnTo>
                    <a:pt x="74" y="257"/>
                  </a:lnTo>
                  <a:lnTo>
                    <a:pt x="74" y="261"/>
                  </a:lnTo>
                  <a:lnTo>
                    <a:pt x="71" y="265"/>
                  </a:lnTo>
                  <a:lnTo>
                    <a:pt x="74" y="275"/>
                  </a:lnTo>
                  <a:lnTo>
                    <a:pt x="77" y="284"/>
                  </a:lnTo>
                  <a:lnTo>
                    <a:pt x="42" y="282"/>
                  </a:lnTo>
                  <a:lnTo>
                    <a:pt x="15" y="28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1" name="Freeform 51"/>
            <p:cNvSpPr>
              <a:spLocks/>
            </p:cNvSpPr>
            <p:nvPr/>
          </p:nvSpPr>
          <p:spPr bwMode="auto">
            <a:xfrm>
              <a:off x="4087" y="2131"/>
              <a:ext cx="616" cy="360"/>
            </a:xfrm>
            <a:custGeom>
              <a:avLst/>
              <a:gdLst/>
              <a:ahLst/>
              <a:cxnLst>
                <a:cxn ang="0">
                  <a:pos x="36" y="335"/>
                </a:cxn>
                <a:cxn ang="0">
                  <a:pos x="60" y="316"/>
                </a:cxn>
                <a:cxn ang="0">
                  <a:pos x="74" y="287"/>
                </a:cxn>
                <a:cxn ang="0">
                  <a:pos x="110" y="259"/>
                </a:cxn>
                <a:cxn ang="0">
                  <a:pos x="134" y="250"/>
                </a:cxn>
                <a:cxn ang="0">
                  <a:pos x="155" y="277"/>
                </a:cxn>
                <a:cxn ang="0">
                  <a:pos x="175" y="269"/>
                </a:cxn>
                <a:cxn ang="0">
                  <a:pos x="198" y="269"/>
                </a:cxn>
                <a:cxn ang="0">
                  <a:pos x="221" y="250"/>
                </a:cxn>
                <a:cxn ang="0">
                  <a:pos x="254" y="248"/>
                </a:cxn>
                <a:cxn ang="0">
                  <a:pos x="265" y="223"/>
                </a:cxn>
                <a:cxn ang="0">
                  <a:pos x="279" y="189"/>
                </a:cxn>
                <a:cxn ang="0">
                  <a:pos x="294" y="158"/>
                </a:cxn>
                <a:cxn ang="0">
                  <a:pos x="311" y="126"/>
                </a:cxn>
                <a:cxn ang="0">
                  <a:pos x="326" y="121"/>
                </a:cxn>
                <a:cxn ang="0">
                  <a:pos x="347" y="121"/>
                </a:cxn>
                <a:cxn ang="0">
                  <a:pos x="362" y="85"/>
                </a:cxn>
                <a:cxn ang="0">
                  <a:pos x="380" y="77"/>
                </a:cxn>
                <a:cxn ang="0">
                  <a:pos x="401" y="53"/>
                </a:cxn>
                <a:cxn ang="0">
                  <a:pos x="412" y="25"/>
                </a:cxn>
                <a:cxn ang="0">
                  <a:pos x="427" y="9"/>
                </a:cxn>
                <a:cxn ang="0">
                  <a:pos x="461" y="28"/>
                </a:cxn>
                <a:cxn ang="0">
                  <a:pos x="480" y="23"/>
                </a:cxn>
                <a:cxn ang="0">
                  <a:pos x="487" y="45"/>
                </a:cxn>
                <a:cxn ang="0">
                  <a:pos x="513" y="64"/>
                </a:cxn>
                <a:cxn ang="0">
                  <a:pos x="513" y="96"/>
                </a:cxn>
                <a:cxn ang="0">
                  <a:pos x="498" y="127"/>
                </a:cxn>
                <a:cxn ang="0">
                  <a:pos x="512" y="136"/>
                </a:cxn>
                <a:cxn ang="0">
                  <a:pos x="527" y="150"/>
                </a:cxn>
                <a:cxn ang="0">
                  <a:pos x="546" y="164"/>
                </a:cxn>
                <a:cxn ang="0">
                  <a:pos x="568" y="181"/>
                </a:cxn>
                <a:cxn ang="0">
                  <a:pos x="584" y="199"/>
                </a:cxn>
                <a:cxn ang="0">
                  <a:pos x="576" y="226"/>
                </a:cxn>
                <a:cxn ang="0">
                  <a:pos x="559" y="211"/>
                </a:cxn>
                <a:cxn ang="0">
                  <a:pos x="545" y="195"/>
                </a:cxn>
                <a:cxn ang="0">
                  <a:pos x="534" y="187"/>
                </a:cxn>
                <a:cxn ang="0">
                  <a:pos x="549" y="209"/>
                </a:cxn>
                <a:cxn ang="0">
                  <a:pos x="565" y="227"/>
                </a:cxn>
                <a:cxn ang="0">
                  <a:pos x="566" y="238"/>
                </a:cxn>
                <a:cxn ang="0">
                  <a:pos x="583" y="248"/>
                </a:cxn>
                <a:cxn ang="0">
                  <a:pos x="570" y="250"/>
                </a:cxn>
                <a:cxn ang="0">
                  <a:pos x="558" y="265"/>
                </a:cxn>
                <a:cxn ang="0">
                  <a:pos x="546" y="253"/>
                </a:cxn>
                <a:cxn ang="0">
                  <a:pos x="560" y="275"/>
                </a:cxn>
                <a:cxn ang="0">
                  <a:pos x="576" y="292"/>
                </a:cxn>
                <a:cxn ang="0">
                  <a:pos x="565" y="298"/>
                </a:cxn>
                <a:cxn ang="0">
                  <a:pos x="538" y="273"/>
                </a:cxn>
                <a:cxn ang="0">
                  <a:pos x="526" y="271"/>
                </a:cxn>
                <a:cxn ang="0">
                  <a:pos x="550" y="283"/>
                </a:cxn>
                <a:cxn ang="0">
                  <a:pos x="566" y="308"/>
                </a:cxn>
                <a:cxn ang="0">
                  <a:pos x="583" y="308"/>
                </a:cxn>
                <a:cxn ang="0">
                  <a:pos x="604" y="315"/>
                </a:cxn>
                <a:cxn ang="0">
                  <a:pos x="612" y="343"/>
                </a:cxn>
                <a:cxn ang="0">
                  <a:pos x="605" y="355"/>
                </a:cxn>
                <a:cxn ang="0">
                  <a:pos x="576" y="359"/>
                </a:cxn>
                <a:cxn ang="0">
                  <a:pos x="280" y="357"/>
                </a:cxn>
                <a:cxn ang="0">
                  <a:pos x="157" y="353"/>
                </a:cxn>
              </a:cxnLst>
              <a:rect l="0" t="0" r="r" b="b"/>
              <a:pathLst>
                <a:path w="616" h="360">
                  <a:moveTo>
                    <a:pt x="0" y="353"/>
                  </a:moveTo>
                  <a:lnTo>
                    <a:pt x="12" y="345"/>
                  </a:lnTo>
                  <a:lnTo>
                    <a:pt x="36" y="335"/>
                  </a:lnTo>
                  <a:lnTo>
                    <a:pt x="44" y="323"/>
                  </a:lnTo>
                  <a:lnTo>
                    <a:pt x="54" y="320"/>
                  </a:lnTo>
                  <a:lnTo>
                    <a:pt x="60" y="316"/>
                  </a:lnTo>
                  <a:lnTo>
                    <a:pt x="63" y="302"/>
                  </a:lnTo>
                  <a:lnTo>
                    <a:pt x="70" y="299"/>
                  </a:lnTo>
                  <a:lnTo>
                    <a:pt x="74" y="287"/>
                  </a:lnTo>
                  <a:lnTo>
                    <a:pt x="85" y="279"/>
                  </a:lnTo>
                  <a:lnTo>
                    <a:pt x="97" y="271"/>
                  </a:lnTo>
                  <a:lnTo>
                    <a:pt x="110" y="259"/>
                  </a:lnTo>
                  <a:lnTo>
                    <a:pt x="117" y="255"/>
                  </a:lnTo>
                  <a:lnTo>
                    <a:pt x="133" y="237"/>
                  </a:lnTo>
                  <a:lnTo>
                    <a:pt x="134" y="250"/>
                  </a:lnTo>
                  <a:lnTo>
                    <a:pt x="137" y="261"/>
                  </a:lnTo>
                  <a:lnTo>
                    <a:pt x="146" y="267"/>
                  </a:lnTo>
                  <a:lnTo>
                    <a:pt x="155" y="277"/>
                  </a:lnTo>
                  <a:lnTo>
                    <a:pt x="163" y="277"/>
                  </a:lnTo>
                  <a:lnTo>
                    <a:pt x="169" y="273"/>
                  </a:lnTo>
                  <a:lnTo>
                    <a:pt x="175" y="269"/>
                  </a:lnTo>
                  <a:lnTo>
                    <a:pt x="184" y="267"/>
                  </a:lnTo>
                  <a:lnTo>
                    <a:pt x="192" y="273"/>
                  </a:lnTo>
                  <a:lnTo>
                    <a:pt x="198" y="269"/>
                  </a:lnTo>
                  <a:lnTo>
                    <a:pt x="208" y="267"/>
                  </a:lnTo>
                  <a:lnTo>
                    <a:pt x="221" y="261"/>
                  </a:lnTo>
                  <a:lnTo>
                    <a:pt x="221" y="250"/>
                  </a:lnTo>
                  <a:lnTo>
                    <a:pt x="243" y="246"/>
                  </a:lnTo>
                  <a:lnTo>
                    <a:pt x="248" y="245"/>
                  </a:lnTo>
                  <a:lnTo>
                    <a:pt x="254" y="248"/>
                  </a:lnTo>
                  <a:lnTo>
                    <a:pt x="259" y="243"/>
                  </a:lnTo>
                  <a:lnTo>
                    <a:pt x="271" y="227"/>
                  </a:lnTo>
                  <a:lnTo>
                    <a:pt x="265" y="223"/>
                  </a:lnTo>
                  <a:lnTo>
                    <a:pt x="267" y="209"/>
                  </a:lnTo>
                  <a:lnTo>
                    <a:pt x="271" y="201"/>
                  </a:lnTo>
                  <a:lnTo>
                    <a:pt x="279" y="189"/>
                  </a:lnTo>
                  <a:lnTo>
                    <a:pt x="285" y="183"/>
                  </a:lnTo>
                  <a:lnTo>
                    <a:pt x="292" y="167"/>
                  </a:lnTo>
                  <a:lnTo>
                    <a:pt x="294" y="158"/>
                  </a:lnTo>
                  <a:lnTo>
                    <a:pt x="301" y="148"/>
                  </a:lnTo>
                  <a:lnTo>
                    <a:pt x="308" y="136"/>
                  </a:lnTo>
                  <a:lnTo>
                    <a:pt x="311" y="126"/>
                  </a:lnTo>
                  <a:lnTo>
                    <a:pt x="311" y="115"/>
                  </a:lnTo>
                  <a:lnTo>
                    <a:pt x="324" y="113"/>
                  </a:lnTo>
                  <a:lnTo>
                    <a:pt x="326" y="121"/>
                  </a:lnTo>
                  <a:lnTo>
                    <a:pt x="337" y="127"/>
                  </a:lnTo>
                  <a:lnTo>
                    <a:pt x="342" y="130"/>
                  </a:lnTo>
                  <a:lnTo>
                    <a:pt x="347" y="121"/>
                  </a:lnTo>
                  <a:lnTo>
                    <a:pt x="351" y="111"/>
                  </a:lnTo>
                  <a:lnTo>
                    <a:pt x="355" y="99"/>
                  </a:lnTo>
                  <a:lnTo>
                    <a:pt x="362" y="85"/>
                  </a:lnTo>
                  <a:lnTo>
                    <a:pt x="367" y="77"/>
                  </a:lnTo>
                  <a:lnTo>
                    <a:pt x="376" y="87"/>
                  </a:lnTo>
                  <a:lnTo>
                    <a:pt x="380" y="77"/>
                  </a:lnTo>
                  <a:lnTo>
                    <a:pt x="387" y="64"/>
                  </a:lnTo>
                  <a:lnTo>
                    <a:pt x="395" y="58"/>
                  </a:lnTo>
                  <a:lnTo>
                    <a:pt x="401" y="53"/>
                  </a:lnTo>
                  <a:lnTo>
                    <a:pt x="404" y="45"/>
                  </a:lnTo>
                  <a:lnTo>
                    <a:pt x="411" y="39"/>
                  </a:lnTo>
                  <a:lnTo>
                    <a:pt x="412" y="25"/>
                  </a:lnTo>
                  <a:lnTo>
                    <a:pt x="416" y="13"/>
                  </a:lnTo>
                  <a:lnTo>
                    <a:pt x="418" y="0"/>
                  </a:lnTo>
                  <a:lnTo>
                    <a:pt x="427" y="9"/>
                  </a:lnTo>
                  <a:lnTo>
                    <a:pt x="442" y="23"/>
                  </a:lnTo>
                  <a:lnTo>
                    <a:pt x="458" y="39"/>
                  </a:lnTo>
                  <a:lnTo>
                    <a:pt x="461" y="28"/>
                  </a:lnTo>
                  <a:lnTo>
                    <a:pt x="468" y="17"/>
                  </a:lnTo>
                  <a:lnTo>
                    <a:pt x="473" y="19"/>
                  </a:lnTo>
                  <a:lnTo>
                    <a:pt x="480" y="23"/>
                  </a:lnTo>
                  <a:lnTo>
                    <a:pt x="487" y="28"/>
                  </a:lnTo>
                  <a:lnTo>
                    <a:pt x="481" y="39"/>
                  </a:lnTo>
                  <a:lnTo>
                    <a:pt x="487" y="45"/>
                  </a:lnTo>
                  <a:lnTo>
                    <a:pt x="498" y="50"/>
                  </a:lnTo>
                  <a:lnTo>
                    <a:pt x="503" y="58"/>
                  </a:lnTo>
                  <a:lnTo>
                    <a:pt x="513" y="64"/>
                  </a:lnTo>
                  <a:lnTo>
                    <a:pt x="519" y="70"/>
                  </a:lnTo>
                  <a:lnTo>
                    <a:pt x="520" y="90"/>
                  </a:lnTo>
                  <a:lnTo>
                    <a:pt x="513" y="96"/>
                  </a:lnTo>
                  <a:lnTo>
                    <a:pt x="506" y="105"/>
                  </a:lnTo>
                  <a:lnTo>
                    <a:pt x="499" y="117"/>
                  </a:lnTo>
                  <a:lnTo>
                    <a:pt x="498" y="127"/>
                  </a:lnTo>
                  <a:lnTo>
                    <a:pt x="501" y="138"/>
                  </a:lnTo>
                  <a:lnTo>
                    <a:pt x="506" y="140"/>
                  </a:lnTo>
                  <a:lnTo>
                    <a:pt x="512" y="136"/>
                  </a:lnTo>
                  <a:lnTo>
                    <a:pt x="520" y="131"/>
                  </a:lnTo>
                  <a:lnTo>
                    <a:pt x="522" y="146"/>
                  </a:lnTo>
                  <a:lnTo>
                    <a:pt x="527" y="150"/>
                  </a:lnTo>
                  <a:lnTo>
                    <a:pt x="533" y="158"/>
                  </a:lnTo>
                  <a:lnTo>
                    <a:pt x="541" y="161"/>
                  </a:lnTo>
                  <a:lnTo>
                    <a:pt x="546" y="164"/>
                  </a:lnTo>
                  <a:lnTo>
                    <a:pt x="551" y="167"/>
                  </a:lnTo>
                  <a:lnTo>
                    <a:pt x="559" y="173"/>
                  </a:lnTo>
                  <a:lnTo>
                    <a:pt x="568" y="181"/>
                  </a:lnTo>
                  <a:lnTo>
                    <a:pt x="575" y="187"/>
                  </a:lnTo>
                  <a:lnTo>
                    <a:pt x="583" y="191"/>
                  </a:lnTo>
                  <a:lnTo>
                    <a:pt x="584" y="199"/>
                  </a:lnTo>
                  <a:lnTo>
                    <a:pt x="579" y="201"/>
                  </a:lnTo>
                  <a:lnTo>
                    <a:pt x="579" y="209"/>
                  </a:lnTo>
                  <a:lnTo>
                    <a:pt x="576" y="226"/>
                  </a:lnTo>
                  <a:lnTo>
                    <a:pt x="572" y="223"/>
                  </a:lnTo>
                  <a:lnTo>
                    <a:pt x="562" y="222"/>
                  </a:lnTo>
                  <a:lnTo>
                    <a:pt x="559" y="211"/>
                  </a:lnTo>
                  <a:lnTo>
                    <a:pt x="554" y="207"/>
                  </a:lnTo>
                  <a:lnTo>
                    <a:pt x="549" y="203"/>
                  </a:lnTo>
                  <a:lnTo>
                    <a:pt x="545" y="195"/>
                  </a:lnTo>
                  <a:lnTo>
                    <a:pt x="538" y="189"/>
                  </a:lnTo>
                  <a:lnTo>
                    <a:pt x="532" y="177"/>
                  </a:lnTo>
                  <a:lnTo>
                    <a:pt x="534" y="187"/>
                  </a:lnTo>
                  <a:lnTo>
                    <a:pt x="539" y="193"/>
                  </a:lnTo>
                  <a:lnTo>
                    <a:pt x="542" y="201"/>
                  </a:lnTo>
                  <a:lnTo>
                    <a:pt x="549" y="209"/>
                  </a:lnTo>
                  <a:lnTo>
                    <a:pt x="554" y="213"/>
                  </a:lnTo>
                  <a:lnTo>
                    <a:pt x="559" y="227"/>
                  </a:lnTo>
                  <a:lnTo>
                    <a:pt x="565" y="227"/>
                  </a:lnTo>
                  <a:lnTo>
                    <a:pt x="572" y="234"/>
                  </a:lnTo>
                  <a:lnTo>
                    <a:pt x="578" y="238"/>
                  </a:lnTo>
                  <a:lnTo>
                    <a:pt x="566" y="238"/>
                  </a:lnTo>
                  <a:lnTo>
                    <a:pt x="572" y="240"/>
                  </a:lnTo>
                  <a:lnTo>
                    <a:pt x="578" y="245"/>
                  </a:lnTo>
                  <a:lnTo>
                    <a:pt x="583" y="248"/>
                  </a:lnTo>
                  <a:lnTo>
                    <a:pt x="583" y="257"/>
                  </a:lnTo>
                  <a:lnTo>
                    <a:pt x="578" y="259"/>
                  </a:lnTo>
                  <a:lnTo>
                    <a:pt x="570" y="250"/>
                  </a:lnTo>
                  <a:lnTo>
                    <a:pt x="570" y="261"/>
                  </a:lnTo>
                  <a:lnTo>
                    <a:pt x="565" y="271"/>
                  </a:lnTo>
                  <a:lnTo>
                    <a:pt x="558" y="265"/>
                  </a:lnTo>
                  <a:lnTo>
                    <a:pt x="546" y="246"/>
                  </a:lnTo>
                  <a:lnTo>
                    <a:pt x="542" y="238"/>
                  </a:lnTo>
                  <a:lnTo>
                    <a:pt x="546" y="253"/>
                  </a:lnTo>
                  <a:lnTo>
                    <a:pt x="550" y="261"/>
                  </a:lnTo>
                  <a:lnTo>
                    <a:pt x="555" y="269"/>
                  </a:lnTo>
                  <a:lnTo>
                    <a:pt x="560" y="275"/>
                  </a:lnTo>
                  <a:lnTo>
                    <a:pt x="570" y="277"/>
                  </a:lnTo>
                  <a:lnTo>
                    <a:pt x="576" y="283"/>
                  </a:lnTo>
                  <a:lnTo>
                    <a:pt x="576" y="292"/>
                  </a:lnTo>
                  <a:lnTo>
                    <a:pt x="580" y="299"/>
                  </a:lnTo>
                  <a:lnTo>
                    <a:pt x="575" y="302"/>
                  </a:lnTo>
                  <a:lnTo>
                    <a:pt x="565" y="298"/>
                  </a:lnTo>
                  <a:lnTo>
                    <a:pt x="554" y="287"/>
                  </a:lnTo>
                  <a:lnTo>
                    <a:pt x="549" y="275"/>
                  </a:lnTo>
                  <a:lnTo>
                    <a:pt x="538" y="273"/>
                  </a:lnTo>
                  <a:lnTo>
                    <a:pt x="536" y="265"/>
                  </a:lnTo>
                  <a:lnTo>
                    <a:pt x="532" y="273"/>
                  </a:lnTo>
                  <a:lnTo>
                    <a:pt x="526" y="271"/>
                  </a:lnTo>
                  <a:lnTo>
                    <a:pt x="539" y="279"/>
                  </a:lnTo>
                  <a:lnTo>
                    <a:pt x="545" y="286"/>
                  </a:lnTo>
                  <a:lnTo>
                    <a:pt x="550" y="283"/>
                  </a:lnTo>
                  <a:lnTo>
                    <a:pt x="551" y="292"/>
                  </a:lnTo>
                  <a:lnTo>
                    <a:pt x="557" y="302"/>
                  </a:lnTo>
                  <a:lnTo>
                    <a:pt x="566" y="308"/>
                  </a:lnTo>
                  <a:lnTo>
                    <a:pt x="565" y="316"/>
                  </a:lnTo>
                  <a:lnTo>
                    <a:pt x="578" y="316"/>
                  </a:lnTo>
                  <a:lnTo>
                    <a:pt x="583" y="308"/>
                  </a:lnTo>
                  <a:lnTo>
                    <a:pt x="592" y="312"/>
                  </a:lnTo>
                  <a:lnTo>
                    <a:pt x="597" y="315"/>
                  </a:lnTo>
                  <a:lnTo>
                    <a:pt x="604" y="315"/>
                  </a:lnTo>
                  <a:lnTo>
                    <a:pt x="607" y="325"/>
                  </a:lnTo>
                  <a:lnTo>
                    <a:pt x="608" y="333"/>
                  </a:lnTo>
                  <a:lnTo>
                    <a:pt x="612" y="343"/>
                  </a:lnTo>
                  <a:lnTo>
                    <a:pt x="615" y="353"/>
                  </a:lnTo>
                  <a:lnTo>
                    <a:pt x="609" y="347"/>
                  </a:lnTo>
                  <a:lnTo>
                    <a:pt x="605" y="355"/>
                  </a:lnTo>
                  <a:lnTo>
                    <a:pt x="600" y="353"/>
                  </a:lnTo>
                  <a:lnTo>
                    <a:pt x="595" y="357"/>
                  </a:lnTo>
                  <a:lnTo>
                    <a:pt x="576" y="359"/>
                  </a:lnTo>
                  <a:lnTo>
                    <a:pt x="565" y="357"/>
                  </a:lnTo>
                  <a:lnTo>
                    <a:pt x="285" y="359"/>
                  </a:lnTo>
                  <a:lnTo>
                    <a:pt x="280" y="357"/>
                  </a:lnTo>
                  <a:lnTo>
                    <a:pt x="217" y="357"/>
                  </a:lnTo>
                  <a:lnTo>
                    <a:pt x="179" y="355"/>
                  </a:lnTo>
                  <a:lnTo>
                    <a:pt x="157" y="353"/>
                  </a:lnTo>
                  <a:lnTo>
                    <a:pt x="137" y="349"/>
                  </a:lnTo>
                  <a:lnTo>
                    <a:pt x="0" y="353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2" name="Freeform 52"/>
            <p:cNvSpPr>
              <a:spLocks/>
            </p:cNvSpPr>
            <p:nvPr/>
          </p:nvSpPr>
          <p:spPr bwMode="auto">
            <a:xfrm>
              <a:off x="4690" y="2308"/>
              <a:ext cx="52" cy="111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49" y="4"/>
                </a:cxn>
                <a:cxn ang="0">
                  <a:pos x="46" y="6"/>
                </a:cxn>
                <a:cxn ang="0">
                  <a:pos x="46" y="14"/>
                </a:cxn>
                <a:cxn ang="0">
                  <a:pos x="43" y="16"/>
                </a:cxn>
                <a:cxn ang="0">
                  <a:pos x="44" y="20"/>
                </a:cxn>
                <a:cxn ang="0">
                  <a:pos x="40" y="24"/>
                </a:cxn>
                <a:cxn ang="0">
                  <a:pos x="37" y="32"/>
                </a:cxn>
                <a:cxn ang="0">
                  <a:pos x="34" y="39"/>
                </a:cxn>
                <a:cxn ang="0">
                  <a:pos x="34" y="43"/>
                </a:cxn>
                <a:cxn ang="0">
                  <a:pos x="31" y="46"/>
                </a:cxn>
                <a:cxn ang="0">
                  <a:pos x="33" y="49"/>
                </a:cxn>
                <a:cxn ang="0">
                  <a:pos x="31" y="53"/>
                </a:cxn>
                <a:cxn ang="0">
                  <a:pos x="27" y="55"/>
                </a:cxn>
                <a:cxn ang="0">
                  <a:pos x="26" y="57"/>
                </a:cxn>
                <a:cxn ang="0">
                  <a:pos x="26" y="61"/>
                </a:cxn>
                <a:cxn ang="0">
                  <a:pos x="24" y="61"/>
                </a:cxn>
                <a:cxn ang="0">
                  <a:pos x="23" y="66"/>
                </a:cxn>
                <a:cxn ang="0">
                  <a:pos x="20" y="66"/>
                </a:cxn>
                <a:cxn ang="0">
                  <a:pos x="20" y="68"/>
                </a:cxn>
                <a:cxn ang="0">
                  <a:pos x="16" y="68"/>
                </a:cxn>
                <a:cxn ang="0">
                  <a:pos x="16" y="71"/>
                </a:cxn>
                <a:cxn ang="0">
                  <a:pos x="16" y="78"/>
                </a:cxn>
                <a:cxn ang="0">
                  <a:pos x="16" y="82"/>
                </a:cxn>
                <a:cxn ang="0">
                  <a:pos x="13" y="82"/>
                </a:cxn>
                <a:cxn ang="0">
                  <a:pos x="12" y="86"/>
                </a:cxn>
                <a:cxn ang="0">
                  <a:pos x="9" y="90"/>
                </a:cxn>
                <a:cxn ang="0">
                  <a:pos x="9" y="94"/>
                </a:cxn>
                <a:cxn ang="0">
                  <a:pos x="5" y="104"/>
                </a:cxn>
                <a:cxn ang="0">
                  <a:pos x="6" y="109"/>
                </a:cxn>
                <a:cxn ang="0">
                  <a:pos x="4" y="110"/>
                </a:cxn>
                <a:cxn ang="0">
                  <a:pos x="2" y="109"/>
                </a:cxn>
                <a:cxn ang="0">
                  <a:pos x="0" y="100"/>
                </a:cxn>
                <a:cxn ang="0">
                  <a:pos x="1" y="96"/>
                </a:cxn>
                <a:cxn ang="0">
                  <a:pos x="0" y="94"/>
                </a:cxn>
                <a:cxn ang="0">
                  <a:pos x="0" y="90"/>
                </a:cxn>
                <a:cxn ang="0">
                  <a:pos x="1" y="84"/>
                </a:cxn>
                <a:cxn ang="0">
                  <a:pos x="4" y="80"/>
                </a:cxn>
                <a:cxn ang="0">
                  <a:pos x="4" y="76"/>
                </a:cxn>
                <a:cxn ang="0">
                  <a:pos x="2" y="71"/>
                </a:cxn>
                <a:cxn ang="0">
                  <a:pos x="5" y="69"/>
                </a:cxn>
                <a:cxn ang="0">
                  <a:pos x="5" y="61"/>
                </a:cxn>
                <a:cxn ang="0">
                  <a:pos x="6" y="55"/>
                </a:cxn>
                <a:cxn ang="0">
                  <a:pos x="10" y="50"/>
                </a:cxn>
                <a:cxn ang="0">
                  <a:pos x="10" y="46"/>
                </a:cxn>
                <a:cxn ang="0">
                  <a:pos x="12" y="43"/>
                </a:cxn>
                <a:cxn ang="0">
                  <a:pos x="14" y="40"/>
                </a:cxn>
                <a:cxn ang="0">
                  <a:pos x="14" y="36"/>
                </a:cxn>
                <a:cxn ang="0">
                  <a:pos x="16" y="34"/>
                </a:cxn>
                <a:cxn ang="0">
                  <a:pos x="16" y="30"/>
                </a:cxn>
                <a:cxn ang="0">
                  <a:pos x="23" y="30"/>
                </a:cxn>
                <a:cxn ang="0">
                  <a:pos x="22" y="26"/>
                </a:cxn>
                <a:cxn ang="0">
                  <a:pos x="26" y="22"/>
                </a:cxn>
                <a:cxn ang="0">
                  <a:pos x="24" y="16"/>
                </a:cxn>
                <a:cxn ang="0">
                  <a:pos x="22" y="16"/>
                </a:cxn>
                <a:cxn ang="0">
                  <a:pos x="23" y="12"/>
                </a:cxn>
                <a:cxn ang="0">
                  <a:pos x="27" y="12"/>
                </a:cxn>
                <a:cxn ang="0">
                  <a:pos x="28" y="10"/>
                </a:cxn>
                <a:cxn ang="0">
                  <a:pos x="51" y="0"/>
                </a:cxn>
              </a:cxnLst>
              <a:rect l="0" t="0" r="r" b="b"/>
              <a:pathLst>
                <a:path w="52" h="111">
                  <a:moveTo>
                    <a:pt x="51" y="0"/>
                  </a:moveTo>
                  <a:lnTo>
                    <a:pt x="49" y="4"/>
                  </a:lnTo>
                  <a:lnTo>
                    <a:pt x="46" y="6"/>
                  </a:lnTo>
                  <a:lnTo>
                    <a:pt x="46" y="14"/>
                  </a:lnTo>
                  <a:lnTo>
                    <a:pt x="43" y="16"/>
                  </a:lnTo>
                  <a:lnTo>
                    <a:pt x="44" y="20"/>
                  </a:lnTo>
                  <a:lnTo>
                    <a:pt x="40" y="24"/>
                  </a:lnTo>
                  <a:lnTo>
                    <a:pt x="37" y="32"/>
                  </a:lnTo>
                  <a:lnTo>
                    <a:pt x="34" y="39"/>
                  </a:lnTo>
                  <a:lnTo>
                    <a:pt x="34" y="43"/>
                  </a:lnTo>
                  <a:lnTo>
                    <a:pt x="31" y="46"/>
                  </a:lnTo>
                  <a:lnTo>
                    <a:pt x="33" y="49"/>
                  </a:lnTo>
                  <a:lnTo>
                    <a:pt x="31" y="53"/>
                  </a:lnTo>
                  <a:lnTo>
                    <a:pt x="27" y="55"/>
                  </a:lnTo>
                  <a:lnTo>
                    <a:pt x="26" y="57"/>
                  </a:lnTo>
                  <a:lnTo>
                    <a:pt x="26" y="61"/>
                  </a:lnTo>
                  <a:lnTo>
                    <a:pt x="24" y="61"/>
                  </a:lnTo>
                  <a:lnTo>
                    <a:pt x="23" y="66"/>
                  </a:lnTo>
                  <a:lnTo>
                    <a:pt x="20" y="66"/>
                  </a:lnTo>
                  <a:lnTo>
                    <a:pt x="20" y="68"/>
                  </a:lnTo>
                  <a:lnTo>
                    <a:pt x="16" y="68"/>
                  </a:lnTo>
                  <a:lnTo>
                    <a:pt x="16" y="71"/>
                  </a:lnTo>
                  <a:lnTo>
                    <a:pt x="16" y="78"/>
                  </a:lnTo>
                  <a:lnTo>
                    <a:pt x="16" y="82"/>
                  </a:lnTo>
                  <a:lnTo>
                    <a:pt x="13" y="82"/>
                  </a:lnTo>
                  <a:lnTo>
                    <a:pt x="12" y="86"/>
                  </a:lnTo>
                  <a:lnTo>
                    <a:pt x="9" y="90"/>
                  </a:lnTo>
                  <a:lnTo>
                    <a:pt x="9" y="94"/>
                  </a:lnTo>
                  <a:lnTo>
                    <a:pt x="5" y="104"/>
                  </a:lnTo>
                  <a:lnTo>
                    <a:pt x="6" y="109"/>
                  </a:lnTo>
                  <a:lnTo>
                    <a:pt x="4" y="110"/>
                  </a:lnTo>
                  <a:lnTo>
                    <a:pt x="2" y="109"/>
                  </a:lnTo>
                  <a:lnTo>
                    <a:pt x="0" y="100"/>
                  </a:lnTo>
                  <a:lnTo>
                    <a:pt x="1" y="96"/>
                  </a:lnTo>
                  <a:lnTo>
                    <a:pt x="0" y="94"/>
                  </a:lnTo>
                  <a:lnTo>
                    <a:pt x="0" y="90"/>
                  </a:lnTo>
                  <a:lnTo>
                    <a:pt x="1" y="84"/>
                  </a:lnTo>
                  <a:lnTo>
                    <a:pt x="4" y="80"/>
                  </a:lnTo>
                  <a:lnTo>
                    <a:pt x="4" y="76"/>
                  </a:lnTo>
                  <a:lnTo>
                    <a:pt x="2" y="71"/>
                  </a:lnTo>
                  <a:lnTo>
                    <a:pt x="5" y="69"/>
                  </a:lnTo>
                  <a:lnTo>
                    <a:pt x="5" y="61"/>
                  </a:lnTo>
                  <a:lnTo>
                    <a:pt x="6" y="55"/>
                  </a:lnTo>
                  <a:lnTo>
                    <a:pt x="10" y="50"/>
                  </a:lnTo>
                  <a:lnTo>
                    <a:pt x="10" y="46"/>
                  </a:lnTo>
                  <a:lnTo>
                    <a:pt x="12" y="43"/>
                  </a:lnTo>
                  <a:lnTo>
                    <a:pt x="14" y="40"/>
                  </a:lnTo>
                  <a:lnTo>
                    <a:pt x="14" y="36"/>
                  </a:lnTo>
                  <a:lnTo>
                    <a:pt x="16" y="34"/>
                  </a:lnTo>
                  <a:lnTo>
                    <a:pt x="16" y="30"/>
                  </a:lnTo>
                  <a:lnTo>
                    <a:pt x="23" y="30"/>
                  </a:lnTo>
                  <a:lnTo>
                    <a:pt x="22" y="26"/>
                  </a:lnTo>
                  <a:lnTo>
                    <a:pt x="26" y="22"/>
                  </a:lnTo>
                  <a:lnTo>
                    <a:pt x="24" y="16"/>
                  </a:lnTo>
                  <a:lnTo>
                    <a:pt x="22" y="16"/>
                  </a:lnTo>
                  <a:lnTo>
                    <a:pt x="23" y="12"/>
                  </a:lnTo>
                  <a:lnTo>
                    <a:pt x="27" y="12"/>
                  </a:lnTo>
                  <a:lnTo>
                    <a:pt x="28" y="10"/>
                  </a:lnTo>
                  <a:lnTo>
                    <a:pt x="51" y="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3" name="Freeform 53"/>
            <p:cNvSpPr>
              <a:spLocks/>
            </p:cNvSpPr>
            <p:nvPr/>
          </p:nvSpPr>
          <p:spPr bwMode="auto">
            <a:xfrm>
              <a:off x="4718" y="2306"/>
              <a:ext cx="36" cy="23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2" y="6"/>
                </a:cxn>
                <a:cxn ang="0">
                  <a:pos x="35" y="0"/>
                </a:cxn>
                <a:cxn ang="0">
                  <a:pos x="26" y="14"/>
                </a:cxn>
                <a:cxn ang="0">
                  <a:pos x="24" y="22"/>
                </a:cxn>
                <a:cxn ang="0">
                  <a:pos x="22" y="20"/>
                </a:cxn>
                <a:cxn ang="0">
                  <a:pos x="23" y="14"/>
                </a:cxn>
                <a:cxn ang="0">
                  <a:pos x="28" y="4"/>
                </a:cxn>
                <a:cxn ang="0">
                  <a:pos x="0" y="8"/>
                </a:cxn>
              </a:cxnLst>
              <a:rect l="0" t="0" r="r" b="b"/>
              <a:pathLst>
                <a:path w="36" h="23">
                  <a:moveTo>
                    <a:pt x="0" y="8"/>
                  </a:moveTo>
                  <a:lnTo>
                    <a:pt x="2" y="6"/>
                  </a:lnTo>
                  <a:lnTo>
                    <a:pt x="35" y="0"/>
                  </a:lnTo>
                  <a:lnTo>
                    <a:pt x="26" y="14"/>
                  </a:lnTo>
                  <a:lnTo>
                    <a:pt x="24" y="22"/>
                  </a:lnTo>
                  <a:lnTo>
                    <a:pt x="22" y="20"/>
                  </a:lnTo>
                  <a:lnTo>
                    <a:pt x="23" y="14"/>
                  </a:lnTo>
                  <a:lnTo>
                    <a:pt x="28" y="4"/>
                  </a:lnTo>
                  <a:lnTo>
                    <a:pt x="0" y="8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4" name="Freeform 54"/>
            <p:cNvSpPr>
              <a:spLocks/>
            </p:cNvSpPr>
            <p:nvPr/>
          </p:nvSpPr>
          <p:spPr bwMode="auto">
            <a:xfrm>
              <a:off x="846" y="956"/>
              <a:ext cx="613" cy="428"/>
            </a:xfrm>
            <a:custGeom>
              <a:avLst/>
              <a:gdLst/>
              <a:ahLst/>
              <a:cxnLst>
                <a:cxn ang="0">
                  <a:pos x="435" y="380"/>
                </a:cxn>
                <a:cxn ang="0">
                  <a:pos x="398" y="386"/>
                </a:cxn>
                <a:cxn ang="0">
                  <a:pos x="354" y="404"/>
                </a:cxn>
                <a:cxn ang="0">
                  <a:pos x="286" y="414"/>
                </a:cxn>
                <a:cxn ang="0">
                  <a:pos x="257" y="408"/>
                </a:cxn>
                <a:cxn ang="0">
                  <a:pos x="191" y="427"/>
                </a:cxn>
                <a:cxn ang="0">
                  <a:pos x="155" y="419"/>
                </a:cxn>
                <a:cxn ang="0">
                  <a:pos x="148" y="378"/>
                </a:cxn>
                <a:cxn ang="0">
                  <a:pos x="113" y="351"/>
                </a:cxn>
                <a:cxn ang="0">
                  <a:pos x="81" y="332"/>
                </a:cxn>
                <a:cxn ang="0">
                  <a:pos x="52" y="324"/>
                </a:cxn>
                <a:cxn ang="0">
                  <a:pos x="62" y="324"/>
                </a:cxn>
                <a:cxn ang="0">
                  <a:pos x="65" y="277"/>
                </a:cxn>
                <a:cxn ang="0">
                  <a:pos x="47" y="260"/>
                </a:cxn>
                <a:cxn ang="0">
                  <a:pos x="71" y="250"/>
                </a:cxn>
                <a:cxn ang="0">
                  <a:pos x="48" y="250"/>
                </a:cxn>
                <a:cxn ang="0">
                  <a:pos x="30" y="187"/>
                </a:cxn>
                <a:cxn ang="0">
                  <a:pos x="13" y="142"/>
                </a:cxn>
                <a:cxn ang="0">
                  <a:pos x="3" y="89"/>
                </a:cxn>
                <a:cxn ang="0">
                  <a:pos x="20" y="84"/>
                </a:cxn>
                <a:cxn ang="0">
                  <a:pos x="50" y="99"/>
                </a:cxn>
                <a:cxn ang="0">
                  <a:pos x="96" y="107"/>
                </a:cxn>
                <a:cxn ang="0">
                  <a:pos x="130" y="109"/>
                </a:cxn>
                <a:cxn ang="0">
                  <a:pos x="155" y="109"/>
                </a:cxn>
                <a:cxn ang="0">
                  <a:pos x="164" y="124"/>
                </a:cxn>
                <a:cxn ang="0">
                  <a:pos x="147" y="148"/>
                </a:cxn>
                <a:cxn ang="0">
                  <a:pos x="132" y="175"/>
                </a:cxn>
                <a:cxn ang="0">
                  <a:pos x="132" y="206"/>
                </a:cxn>
                <a:cxn ang="0">
                  <a:pos x="143" y="175"/>
                </a:cxn>
                <a:cxn ang="0">
                  <a:pos x="170" y="146"/>
                </a:cxn>
                <a:cxn ang="0">
                  <a:pos x="170" y="160"/>
                </a:cxn>
                <a:cxn ang="0">
                  <a:pos x="165" y="183"/>
                </a:cxn>
                <a:cxn ang="0">
                  <a:pos x="170" y="211"/>
                </a:cxn>
                <a:cxn ang="0">
                  <a:pos x="157" y="220"/>
                </a:cxn>
                <a:cxn ang="0">
                  <a:pos x="141" y="214"/>
                </a:cxn>
                <a:cxn ang="0">
                  <a:pos x="136" y="238"/>
                </a:cxn>
                <a:cxn ang="0">
                  <a:pos x="150" y="234"/>
                </a:cxn>
                <a:cxn ang="0">
                  <a:pos x="170" y="218"/>
                </a:cxn>
                <a:cxn ang="0">
                  <a:pos x="181" y="209"/>
                </a:cxn>
                <a:cxn ang="0">
                  <a:pos x="187" y="177"/>
                </a:cxn>
                <a:cxn ang="0">
                  <a:pos x="191" y="130"/>
                </a:cxn>
                <a:cxn ang="0">
                  <a:pos x="184" y="89"/>
                </a:cxn>
                <a:cxn ang="0">
                  <a:pos x="162" y="66"/>
                </a:cxn>
                <a:cxn ang="0">
                  <a:pos x="177" y="46"/>
                </a:cxn>
                <a:cxn ang="0">
                  <a:pos x="158" y="21"/>
                </a:cxn>
                <a:cxn ang="0">
                  <a:pos x="358" y="0"/>
                </a:cxn>
                <a:cxn ang="0">
                  <a:pos x="605" y="2"/>
                </a:cxn>
                <a:cxn ang="0">
                  <a:pos x="605" y="322"/>
                </a:cxn>
                <a:cxn ang="0">
                  <a:pos x="612" y="370"/>
                </a:cxn>
              </a:cxnLst>
              <a:rect l="0" t="0" r="r" b="b"/>
              <a:pathLst>
                <a:path w="613" h="428">
                  <a:moveTo>
                    <a:pt x="612" y="370"/>
                  </a:moveTo>
                  <a:lnTo>
                    <a:pt x="452" y="370"/>
                  </a:lnTo>
                  <a:lnTo>
                    <a:pt x="444" y="376"/>
                  </a:lnTo>
                  <a:lnTo>
                    <a:pt x="435" y="380"/>
                  </a:lnTo>
                  <a:lnTo>
                    <a:pt x="418" y="380"/>
                  </a:lnTo>
                  <a:lnTo>
                    <a:pt x="410" y="382"/>
                  </a:lnTo>
                  <a:lnTo>
                    <a:pt x="405" y="380"/>
                  </a:lnTo>
                  <a:lnTo>
                    <a:pt x="398" y="386"/>
                  </a:lnTo>
                  <a:lnTo>
                    <a:pt x="383" y="390"/>
                  </a:lnTo>
                  <a:lnTo>
                    <a:pt x="370" y="394"/>
                  </a:lnTo>
                  <a:lnTo>
                    <a:pt x="358" y="398"/>
                  </a:lnTo>
                  <a:lnTo>
                    <a:pt x="354" y="404"/>
                  </a:lnTo>
                  <a:lnTo>
                    <a:pt x="335" y="408"/>
                  </a:lnTo>
                  <a:lnTo>
                    <a:pt x="322" y="402"/>
                  </a:lnTo>
                  <a:lnTo>
                    <a:pt x="298" y="414"/>
                  </a:lnTo>
                  <a:lnTo>
                    <a:pt x="286" y="414"/>
                  </a:lnTo>
                  <a:lnTo>
                    <a:pt x="281" y="419"/>
                  </a:lnTo>
                  <a:lnTo>
                    <a:pt x="270" y="410"/>
                  </a:lnTo>
                  <a:lnTo>
                    <a:pt x="265" y="408"/>
                  </a:lnTo>
                  <a:lnTo>
                    <a:pt x="257" y="408"/>
                  </a:lnTo>
                  <a:lnTo>
                    <a:pt x="250" y="406"/>
                  </a:lnTo>
                  <a:lnTo>
                    <a:pt x="238" y="408"/>
                  </a:lnTo>
                  <a:lnTo>
                    <a:pt x="224" y="408"/>
                  </a:lnTo>
                  <a:lnTo>
                    <a:pt x="191" y="427"/>
                  </a:lnTo>
                  <a:lnTo>
                    <a:pt x="186" y="427"/>
                  </a:lnTo>
                  <a:lnTo>
                    <a:pt x="174" y="423"/>
                  </a:lnTo>
                  <a:lnTo>
                    <a:pt x="162" y="421"/>
                  </a:lnTo>
                  <a:lnTo>
                    <a:pt x="155" y="419"/>
                  </a:lnTo>
                  <a:lnTo>
                    <a:pt x="150" y="410"/>
                  </a:lnTo>
                  <a:lnTo>
                    <a:pt x="150" y="398"/>
                  </a:lnTo>
                  <a:lnTo>
                    <a:pt x="149" y="386"/>
                  </a:lnTo>
                  <a:lnTo>
                    <a:pt x="148" y="378"/>
                  </a:lnTo>
                  <a:lnTo>
                    <a:pt x="140" y="362"/>
                  </a:lnTo>
                  <a:lnTo>
                    <a:pt x="134" y="357"/>
                  </a:lnTo>
                  <a:lnTo>
                    <a:pt x="123" y="349"/>
                  </a:lnTo>
                  <a:lnTo>
                    <a:pt x="113" y="351"/>
                  </a:lnTo>
                  <a:lnTo>
                    <a:pt x="103" y="353"/>
                  </a:lnTo>
                  <a:lnTo>
                    <a:pt x="102" y="339"/>
                  </a:lnTo>
                  <a:lnTo>
                    <a:pt x="86" y="337"/>
                  </a:lnTo>
                  <a:lnTo>
                    <a:pt x="81" y="332"/>
                  </a:lnTo>
                  <a:lnTo>
                    <a:pt x="73" y="335"/>
                  </a:lnTo>
                  <a:lnTo>
                    <a:pt x="66" y="339"/>
                  </a:lnTo>
                  <a:lnTo>
                    <a:pt x="56" y="332"/>
                  </a:lnTo>
                  <a:lnTo>
                    <a:pt x="52" y="324"/>
                  </a:lnTo>
                  <a:lnTo>
                    <a:pt x="53" y="314"/>
                  </a:lnTo>
                  <a:lnTo>
                    <a:pt x="50" y="296"/>
                  </a:lnTo>
                  <a:lnTo>
                    <a:pt x="57" y="324"/>
                  </a:lnTo>
                  <a:lnTo>
                    <a:pt x="62" y="324"/>
                  </a:lnTo>
                  <a:lnTo>
                    <a:pt x="64" y="316"/>
                  </a:lnTo>
                  <a:lnTo>
                    <a:pt x="60" y="294"/>
                  </a:lnTo>
                  <a:lnTo>
                    <a:pt x="70" y="284"/>
                  </a:lnTo>
                  <a:lnTo>
                    <a:pt x="65" y="277"/>
                  </a:lnTo>
                  <a:lnTo>
                    <a:pt x="57" y="284"/>
                  </a:lnTo>
                  <a:lnTo>
                    <a:pt x="52" y="284"/>
                  </a:lnTo>
                  <a:lnTo>
                    <a:pt x="50" y="273"/>
                  </a:lnTo>
                  <a:lnTo>
                    <a:pt x="47" y="260"/>
                  </a:lnTo>
                  <a:lnTo>
                    <a:pt x="52" y="265"/>
                  </a:lnTo>
                  <a:lnTo>
                    <a:pt x="57" y="257"/>
                  </a:lnTo>
                  <a:lnTo>
                    <a:pt x="65" y="254"/>
                  </a:lnTo>
                  <a:lnTo>
                    <a:pt x="71" y="250"/>
                  </a:lnTo>
                  <a:lnTo>
                    <a:pt x="65" y="247"/>
                  </a:lnTo>
                  <a:lnTo>
                    <a:pt x="58" y="247"/>
                  </a:lnTo>
                  <a:lnTo>
                    <a:pt x="49" y="242"/>
                  </a:lnTo>
                  <a:lnTo>
                    <a:pt x="48" y="250"/>
                  </a:lnTo>
                  <a:lnTo>
                    <a:pt x="45" y="238"/>
                  </a:lnTo>
                  <a:lnTo>
                    <a:pt x="42" y="216"/>
                  </a:lnTo>
                  <a:lnTo>
                    <a:pt x="35" y="207"/>
                  </a:lnTo>
                  <a:lnTo>
                    <a:pt x="30" y="187"/>
                  </a:lnTo>
                  <a:lnTo>
                    <a:pt x="28" y="175"/>
                  </a:lnTo>
                  <a:lnTo>
                    <a:pt x="24" y="160"/>
                  </a:lnTo>
                  <a:lnTo>
                    <a:pt x="19" y="146"/>
                  </a:lnTo>
                  <a:lnTo>
                    <a:pt x="13" y="142"/>
                  </a:lnTo>
                  <a:lnTo>
                    <a:pt x="7" y="132"/>
                  </a:lnTo>
                  <a:lnTo>
                    <a:pt x="3" y="115"/>
                  </a:lnTo>
                  <a:lnTo>
                    <a:pt x="0" y="105"/>
                  </a:lnTo>
                  <a:lnTo>
                    <a:pt x="3" y="89"/>
                  </a:lnTo>
                  <a:lnTo>
                    <a:pt x="0" y="78"/>
                  </a:lnTo>
                  <a:lnTo>
                    <a:pt x="7" y="77"/>
                  </a:lnTo>
                  <a:lnTo>
                    <a:pt x="15" y="78"/>
                  </a:lnTo>
                  <a:lnTo>
                    <a:pt x="20" y="84"/>
                  </a:lnTo>
                  <a:lnTo>
                    <a:pt x="28" y="89"/>
                  </a:lnTo>
                  <a:lnTo>
                    <a:pt x="36" y="92"/>
                  </a:lnTo>
                  <a:lnTo>
                    <a:pt x="42" y="92"/>
                  </a:lnTo>
                  <a:lnTo>
                    <a:pt x="50" y="99"/>
                  </a:lnTo>
                  <a:lnTo>
                    <a:pt x="61" y="104"/>
                  </a:lnTo>
                  <a:lnTo>
                    <a:pt x="71" y="105"/>
                  </a:lnTo>
                  <a:lnTo>
                    <a:pt x="83" y="104"/>
                  </a:lnTo>
                  <a:lnTo>
                    <a:pt x="96" y="107"/>
                  </a:lnTo>
                  <a:lnTo>
                    <a:pt x="103" y="109"/>
                  </a:lnTo>
                  <a:lnTo>
                    <a:pt x="115" y="109"/>
                  </a:lnTo>
                  <a:lnTo>
                    <a:pt x="122" y="111"/>
                  </a:lnTo>
                  <a:lnTo>
                    <a:pt x="130" y="109"/>
                  </a:lnTo>
                  <a:lnTo>
                    <a:pt x="134" y="118"/>
                  </a:lnTo>
                  <a:lnTo>
                    <a:pt x="143" y="115"/>
                  </a:lnTo>
                  <a:lnTo>
                    <a:pt x="150" y="121"/>
                  </a:lnTo>
                  <a:lnTo>
                    <a:pt x="155" y="109"/>
                  </a:lnTo>
                  <a:lnTo>
                    <a:pt x="153" y="121"/>
                  </a:lnTo>
                  <a:lnTo>
                    <a:pt x="158" y="121"/>
                  </a:lnTo>
                  <a:lnTo>
                    <a:pt x="158" y="113"/>
                  </a:lnTo>
                  <a:lnTo>
                    <a:pt x="164" y="124"/>
                  </a:lnTo>
                  <a:lnTo>
                    <a:pt x="162" y="132"/>
                  </a:lnTo>
                  <a:lnTo>
                    <a:pt x="160" y="146"/>
                  </a:lnTo>
                  <a:lnTo>
                    <a:pt x="153" y="154"/>
                  </a:lnTo>
                  <a:lnTo>
                    <a:pt x="147" y="148"/>
                  </a:lnTo>
                  <a:lnTo>
                    <a:pt x="148" y="159"/>
                  </a:lnTo>
                  <a:lnTo>
                    <a:pt x="143" y="164"/>
                  </a:lnTo>
                  <a:lnTo>
                    <a:pt x="137" y="171"/>
                  </a:lnTo>
                  <a:lnTo>
                    <a:pt x="132" y="175"/>
                  </a:lnTo>
                  <a:lnTo>
                    <a:pt x="127" y="189"/>
                  </a:lnTo>
                  <a:lnTo>
                    <a:pt x="125" y="197"/>
                  </a:lnTo>
                  <a:lnTo>
                    <a:pt x="123" y="206"/>
                  </a:lnTo>
                  <a:lnTo>
                    <a:pt x="132" y="206"/>
                  </a:lnTo>
                  <a:lnTo>
                    <a:pt x="144" y="199"/>
                  </a:lnTo>
                  <a:lnTo>
                    <a:pt x="134" y="201"/>
                  </a:lnTo>
                  <a:lnTo>
                    <a:pt x="134" y="185"/>
                  </a:lnTo>
                  <a:lnTo>
                    <a:pt x="143" y="175"/>
                  </a:lnTo>
                  <a:lnTo>
                    <a:pt x="155" y="167"/>
                  </a:lnTo>
                  <a:lnTo>
                    <a:pt x="158" y="154"/>
                  </a:lnTo>
                  <a:lnTo>
                    <a:pt x="165" y="144"/>
                  </a:lnTo>
                  <a:lnTo>
                    <a:pt x="170" y="146"/>
                  </a:lnTo>
                  <a:lnTo>
                    <a:pt x="166" y="136"/>
                  </a:lnTo>
                  <a:lnTo>
                    <a:pt x="174" y="138"/>
                  </a:lnTo>
                  <a:lnTo>
                    <a:pt x="176" y="148"/>
                  </a:lnTo>
                  <a:lnTo>
                    <a:pt x="170" y="160"/>
                  </a:lnTo>
                  <a:lnTo>
                    <a:pt x="165" y="157"/>
                  </a:lnTo>
                  <a:lnTo>
                    <a:pt x="166" y="169"/>
                  </a:lnTo>
                  <a:lnTo>
                    <a:pt x="160" y="181"/>
                  </a:lnTo>
                  <a:lnTo>
                    <a:pt x="165" y="183"/>
                  </a:lnTo>
                  <a:lnTo>
                    <a:pt x="171" y="179"/>
                  </a:lnTo>
                  <a:lnTo>
                    <a:pt x="176" y="187"/>
                  </a:lnTo>
                  <a:lnTo>
                    <a:pt x="171" y="199"/>
                  </a:lnTo>
                  <a:lnTo>
                    <a:pt x="170" y="211"/>
                  </a:lnTo>
                  <a:lnTo>
                    <a:pt x="162" y="211"/>
                  </a:lnTo>
                  <a:lnTo>
                    <a:pt x="165" y="203"/>
                  </a:lnTo>
                  <a:lnTo>
                    <a:pt x="160" y="203"/>
                  </a:lnTo>
                  <a:lnTo>
                    <a:pt x="157" y="220"/>
                  </a:lnTo>
                  <a:lnTo>
                    <a:pt x="150" y="220"/>
                  </a:lnTo>
                  <a:lnTo>
                    <a:pt x="153" y="207"/>
                  </a:lnTo>
                  <a:lnTo>
                    <a:pt x="148" y="209"/>
                  </a:lnTo>
                  <a:lnTo>
                    <a:pt x="141" y="214"/>
                  </a:lnTo>
                  <a:lnTo>
                    <a:pt x="134" y="222"/>
                  </a:lnTo>
                  <a:lnTo>
                    <a:pt x="132" y="232"/>
                  </a:lnTo>
                  <a:lnTo>
                    <a:pt x="141" y="230"/>
                  </a:lnTo>
                  <a:lnTo>
                    <a:pt x="136" y="238"/>
                  </a:lnTo>
                  <a:lnTo>
                    <a:pt x="141" y="237"/>
                  </a:lnTo>
                  <a:lnTo>
                    <a:pt x="143" y="244"/>
                  </a:lnTo>
                  <a:lnTo>
                    <a:pt x="145" y="232"/>
                  </a:lnTo>
                  <a:lnTo>
                    <a:pt x="150" y="234"/>
                  </a:lnTo>
                  <a:lnTo>
                    <a:pt x="156" y="237"/>
                  </a:lnTo>
                  <a:lnTo>
                    <a:pt x="162" y="237"/>
                  </a:lnTo>
                  <a:lnTo>
                    <a:pt x="169" y="226"/>
                  </a:lnTo>
                  <a:lnTo>
                    <a:pt x="170" y="218"/>
                  </a:lnTo>
                  <a:lnTo>
                    <a:pt x="173" y="209"/>
                  </a:lnTo>
                  <a:lnTo>
                    <a:pt x="178" y="216"/>
                  </a:lnTo>
                  <a:lnTo>
                    <a:pt x="183" y="218"/>
                  </a:lnTo>
                  <a:lnTo>
                    <a:pt x="181" y="209"/>
                  </a:lnTo>
                  <a:lnTo>
                    <a:pt x="186" y="206"/>
                  </a:lnTo>
                  <a:lnTo>
                    <a:pt x="187" y="193"/>
                  </a:lnTo>
                  <a:lnTo>
                    <a:pt x="182" y="177"/>
                  </a:lnTo>
                  <a:lnTo>
                    <a:pt x="187" y="177"/>
                  </a:lnTo>
                  <a:lnTo>
                    <a:pt x="184" y="164"/>
                  </a:lnTo>
                  <a:lnTo>
                    <a:pt x="184" y="154"/>
                  </a:lnTo>
                  <a:lnTo>
                    <a:pt x="187" y="142"/>
                  </a:lnTo>
                  <a:lnTo>
                    <a:pt x="191" y="130"/>
                  </a:lnTo>
                  <a:lnTo>
                    <a:pt x="197" y="126"/>
                  </a:lnTo>
                  <a:lnTo>
                    <a:pt x="187" y="113"/>
                  </a:lnTo>
                  <a:lnTo>
                    <a:pt x="184" y="97"/>
                  </a:lnTo>
                  <a:lnTo>
                    <a:pt x="184" y="89"/>
                  </a:lnTo>
                  <a:lnTo>
                    <a:pt x="180" y="84"/>
                  </a:lnTo>
                  <a:lnTo>
                    <a:pt x="171" y="78"/>
                  </a:lnTo>
                  <a:lnTo>
                    <a:pt x="164" y="74"/>
                  </a:lnTo>
                  <a:lnTo>
                    <a:pt x="162" y="66"/>
                  </a:lnTo>
                  <a:lnTo>
                    <a:pt x="167" y="64"/>
                  </a:lnTo>
                  <a:lnTo>
                    <a:pt x="176" y="70"/>
                  </a:lnTo>
                  <a:lnTo>
                    <a:pt x="177" y="58"/>
                  </a:lnTo>
                  <a:lnTo>
                    <a:pt x="177" y="46"/>
                  </a:lnTo>
                  <a:lnTo>
                    <a:pt x="171" y="29"/>
                  </a:lnTo>
                  <a:lnTo>
                    <a:pt x="165" y="36"/>
                  </a:lnTo>
                  <a:lnTo>
                    <a:pt x="158" y="29"/>
                  </a:lnTo>
                  <a:lnTo>
                    <a:pt x="158" y="21"/>
                  </a:lnTo>
                  <a:lnTo>
                    <a:pt x="153" y="16"/>
                  </a:lnTo>
                  <a:lnTo>
                    <a:pt x="156" y="9"/>
                  </a:lnTo>
                  <a:lnTo>
                    <a:pt x="302" y="2"/>
                  </a:lnTo>
                  <a:lnTo>
                    <a:pt x="358" y="0"/>
                  </a:lnTo>
                  <a:lnTo>
                    <a:pt x="461" y="0"/>
                  </a:lnTo>
                  <a:lnTo>
                    <a:pt x="511" y="2"/>
                  </a:lnTo>
                  <a:lnTo>
                    <a:pt x="573" y="0"/>
                  </a:lnTo>
                  <a:lnTo>
                    <a:pt x="605" y="2"/>
                  </a:lnTo>
                  <a:lnTo>
                    <a:pt x="605" y="203"/>
                  </a:lnTo>
                  <a:lnTo>
                    <a:pt x="604" y="216"/>
                  </a:lnTo>
                  <a:lnTo>
                    <a:pt x="605" y="232"/>
                  </a:lnTo>
                  <a:lnTo>
                    <a:pt x="605" y="322"/>
                  </a:lnTo>
                  <a:lnTo>
                    <a:pt x="609" y="337"/>
                  </a:lnTo>
                  <a:lnTo>
                    <a:pt x="609" y="345"/>
                  </a:lnTo>
                  <a:lnTo>
                    <a:pt x="609" y="362"/>
                  </a:lnTo>
                  <a:lnTo>
                    <a:pt x="612" y="37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5" name="Freeform 55"/>
            <p:cNvSpPr>
              <a:spLocks/>
            </p:cNvSpPr>
            <p:nvPr/>
          </p:nvSpPr>
          <p:spPr bwMode="auto">
            <a:xfrm>
              <a:off x="982" y="992"/>
              <a:ext cx="21" cy="17"/>
            </a:xfrm>
            <a:custGeom>
              <a:avLst/>
              <a:gdLst/>
              <a:ahLst/>
              <a:cxnLst>
                <a:cxn ang="0">
                  <a:pos x="14" y="14"/>
                </a:cxn>
                <a:cxn ang="0">
                  <a:pos x="16" y="10"/>
                </a:cxn>
                <a:cxn ang="0">
                  <a:pos x="20" y="8"/>
                </a:cxn>
                <a:cxn ang="0">
                  <a:pos x="19" y="5"/>
                </a:cxn>
                <a:cxn ang="0">
                  <a:pos x="9" y="1"/>
                </a:cxn>
                <a:cxn ang="0">
                  <a:pos x="7" y="0"/>
                </a:cxn>
                <a:cxn ang="0">
                  <a:pos x="5" y="5"/>
                </a:cxn>
                <a:cxn ang="0">
                  <a:pos x="2" y="5"/>
                </a:cxn>
                <a:cxn ang="0">
                  <a:pos x="0" y="10"/>
                </a:cxn>
                <a:cxn ang="0">
                  <a:pos x="1" y="16"/>
                </a:cxn>
                <a:cxn ang="0">
                  <a:pos x="4" y="12"/>
                </a:cxn>
                <a:cxn ang="0">
                  <a:pos x="7" y="16"/>
                </a:cxn>
                <a:cxn ang="0">
                  <a:pos x="11" y="16"/>
                </a:cxn>
                <a:cxn ang="0">
                  <a:pos x="8" y="10"/>
                </a:cxn>
                <a:cxn ang="0">
                  <a:pos x="8" y="5"/>
                </a:cxn>
                <a:cxn ang="0">
                  <a:pos x="11" y="5"/>
                </a:cxn>
                <a:cxn ang="0">
                  <a:pos x="12" y="12"/>
                </a:cxn>
                <a:cxn ang="0">
                  <a:pos x="14" y="14"/>
                </a:cxn>
              </a:cxnLst>
              <a:rect l="0" t="0" r="r" b="b"/>
              <a:pathLst>
                <a:path w="21" h="17">
                  <a:moveTo>
                    <a:pt x="14" y="14"/>
                  </a:moveTo>
                  <a:lnTo>
                    <a:pt x="16" y="10"/>
                  </a:lnTo>
                  <a:lnTo>
                    <a:pt x="20" y="8"/>
                  </a:lnTo>
                  <a:lnTo>
                    <a:pt x="19" y="5"/>
                  </a:lnTo>
                  <a:lnTo>
                    <a:pt x="9" y="1"/>
                  </a:lnTo>
                  <a:lnTo>
                    <a:pt x="7" y="0"/>
                  </a:lnTo>
                  <a:lnTo>
                    <a:pt x="5" y="5"/>
                  </a:lnTo>
                  <a:lnTo>
                    <a:pt x="2" y="5"/>
                  </a:lnTo>
                  <a:lnTo>
                    <a:pt x="0" y="10"/>
                  </a:lnTo>
                  <a:lnTo>
                    <a:pt x="1" y="16"/>
                  </a:lnTo>
                  <a:lnTo>
                    <a:pt x="4" y="12"/>
                  </a:lnTo>
                  <a:lnTo>
                    <a:pt x="7" y="16"/>
                  </a:lnTo>
                  <a:lnTo>
                    <a:pt x="11" y="16"/>
                  </a:lnTo>
                  <a:lnTo>
                    <a:pt x="8" y="10"/>
                  </a:lnTo>
                  <a:lnTo>
                    <a:pt x="8" y="5"/>
                  </a:lnTo>
                  <a:lnTo>
                    <a:pt x="11" y="5"/>
                  </a:lnTo>
                  <a:lnTo>
                    <a:pt x="12" y="12"/>
                  </a:lnTo>
                  <a:lnTo>
                    <a:pt x="14" y="14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6" name="Freeform 56"/>
            <p:cNvSpPr>
              <a:spLocks/>
            </p:cNvSpPr>
            <p:nvPr/>
          </p:nvSpPr>
          <p:spPr bwMode="auto">
            <a:xfrm>
              <a:off x="987" y="1014"/>
              <a:ext cx="12" cy="17"/>
            </a:xfrm>
            <a:custGeom>
              <a:avLst/>
              <a:gdLst/>
              <a:ahLst/>
              <a:cxnLst>
                <a:cxn ang="0">
                  <a:pos x="11" y="12"/>
                </a:cxn>
                <a:cxn ang="0">
                  <a:pos x="9" y="10"/>
                </a:cxn>
                <a:cxn ang="0">
                  <a:pos x="7" y="10"/>
                </a:cxn>
                <a:cxn ang="0">
                  <a:pos x="6" y="8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3" y="2"/>
                </a:cxn>
                <a:cxn ang="0">
                  <a:pos x="3" y="6"/>
                </a:cxn>
                <a:cxn ang="0">
                  <a:pos x="0" y="6"/>
                </a:cxn>
                <a:cxn ang="0">
                  <a:pos x="0" y="10"/>
                </a:cxn>
                <a:cxn ang="0">
                  <a:pos x="2" y="12"/>
                </a:cxn>
                <a:cxn ang="0">
                  <a:pos x="4" y="12"/>
                </a:cxn>
                <a:cxn ang="0">
                  <a:pos x="4" y="16"/>
                </a:cxn>
                <a:cxn ang="0">
                  <a:pos x="9" y="16"/>
                </a:cxn>
                <a:cxn ang="0">
                  <a:pos x="11" y="12"/>
                </a:cxn>
              </a:cxnLst>
              <a:rect l="0" t="0" r="r" b="b"/>
              <a:pathLst>
                <a:path w="12" h="17">
                  <a:moveTo>
                    <a:pt x="11" y="12"/>
                  </a:moveTo>
                  <a:lnTo>
                    <a:pt x="9" y="10"/>
                  </a:lnTo>
                  <a:lnTo>
                    <a:pt x="7" y="10"/>
                  </a:lnTo>
                  <a:lnTo>
                    <a:pt x="6" y="8"/>
                  </a:lnTo>
                  <a:lnTo>
                    <a:pt x="6" y="2"/>
                  </a:lnTo>
                  <a:lnTo>
                    <a:pt x="4" y="0"/>
                  </a:lnTo>
                  <a:lnTo>
                    <a:pt x="3" y="2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4" y="12"/>
                  </a:lnTo>
                  <a:lnTo>
                    <a:pt x="4" y="16"/>
                  </a:lnTo>
                  <a:lnTo>
                    <a:pt x="9" y="16"/>
                  </a:lnTo>
                  <a:lnTo>
                    <a:pt x="11" y="1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7" name="Freeform 57"/>
            <p:cNvSpPr>
              <a:spLocks/>
            </p:cNvSpPr>
            <p:nvPr/>
          </p:nvSpPr>
          <p:spPr bwMode="auto">
            <a:xfrm>
              <a:off x="1001" y="1034"/>
              <a:ext cx="32" cy="61"/>
            </a:xfrm>
            <a:custGeom>
              <a:avLst/>
              <a:gdLst/>
              <a:ahLst/>
              <a:cxnLst>
                <a:cxn ang="0">
                  <a:pos x="29" y="60"/>
                </a:cxn>
                <a:cxn ang="0">
                  <a:pos x="26" y="58"/>
                </a:cxn>
                <a:cxn ang="0">
                  <a:pos x="25" y="50"/>
                </a:cxn>
                <a:cxn ang="0">
                  <a:pos x="21" y="50"/>
                </a:cxn>
                <a:cxn ang="0">
                  <a:pos x="19" y="52"/>
                </a:cxn>
                <a:cxn ang="0">
                  <a:pos x="16" y="50"/>
                </a:cxn>
                <a:cxn ang="0">
                  <a:pos x="18" y="48"/>
                </a:cxn>
                <a:cxn ang="0">
                  <a:pos x="14" y="46"/>
                </a:cxn>
                <a:cxn ang="0">
                  <a:pos x="12" y="41"/>
                </a:cxn>
                <a:cxn ang="0">
                  <a:pos x="11" y="33"/>
                </a:cxn>
                <a:cxn ang="0">
                  <a:pos x="11" y="29"/>
                </a:cxn>
                <a:cxn ang="0">
                  <a:pos x="7" y="29"/>
                </a:cxn>
                <a:cxn ang="0">
                  <a:pos x="3" y="26"/>
                </a:cxn>
                <a:cxn ang="0">
                  <a:pos x="1" y="21"/>
                </a:cxn>
                <a:cxn ang="0">
                  <a:pos x="0" y="17"/>
                </a:cxn>
                <a:cxn ang="0">
                  <a:pos x="7" y="3"/>
                </a:cxn>
                <a:cxn ang="0">
                  <a:pos x="7" y="0"/>
                </a:cxn>
                <a:cxn ang="0">
                  <a:pos x="12" y="0"/>
                </a:cxn>
                <a:cxn ang="0">
                  <a:pos x="12" y="4"/>
                </a:cxn>
                <a:cxn ang="0">
                  <a:pos x="15" y="4"/>
                </a:cxn>
                <a:cxn ang="0">
                  <a:pos x="18" y="6"/>
                </a:cxn>
                <a:cxn ang="0">
                  <a:pos x="21" y="11"/>
                </a:cxn>
                <a:cxn ang="0">
                  <a:pos x="16" y="12"/>
                </a:cxn>
                <a:cxn ang="0">
                  <a:pos x="12" y="12"/>
                </a:cxn>
                <a:cxn ang="0">
                  <a:pos x="11" y="14"/>
                </a:cxn>
                <a:cxn ang="0">
                  <a:pos x="9" y="12"/>
                </a:cxn>
                <a:cxn ang="0">
                  <a:pos x="9" y="17"/>
                </a:cxn>
                <a:cxn ang="0">
                  <a:pos x="5" y="19"/>
                </a:cxn>
                <a:cxn ang="0">
                  <a:pos x="3" y="21"/>
                </a:cxn>
                <a:cxn ang="0">
                  <a:pos x="9" y="21"/>
                </a:cxn>
                <a:cxn ang="0">
                  <a:pos x="14" y="26"/>
                </a:cxn>
                <a:cxn ang="0">
                  <a:pos x="16" y="35"/>
                </a:cxn>
                <a:cxn ang="0">
                  <a:pos x="18" y="43"/>
                </a:cxn>
                <a:cxn ang="0">
                  <a:pos x="19" y="41"/>
                </a:cxn>
                <a:cxn ang="0">
                  <a:pos x="19" y="37"/>
                </a:cxn>
                <a:cxn ang="0">
                  <a:pos x="22" y="35"/>
                </a:cxn>
                <a:cxn ang="0">
                  <a:pos x="26" y="40"/>
                </a:cxn>
                <a:cxn ang="0">
                  <a:pos x="31" y="48"/>
                </a:cxn>
                <a:cxn ang="0">
                  <a:pos x="31" y="56"/>
                </a:cxn>
                <a:cxn ang="0">
                  <a:pos x="29" y="60"/>
                </a:cxn>
              </a:cxnLst>
              <a:rect l="0" t="0" r="r" b="b"/>
              <a:pathLst>
                <a:path w="32" h="61">
                  <a:moveTo>
                    <a:pt x="29" y="60"/>
                  </a:moveTo>
                  <a:lnTo>
                    <a:pt x="26" y="58"/>
                  </a:lnTo>
                  <a:lnTo>
                    <a:pt x="25" y="50"/>
                  </a:lnTo>
                  <a:lnTo>
                    <a:pt x="21" y="50"/>
                  </a:lnTo>
                  <a:lnTo>
                    <a:pt x="19" y="52"/>
                  </a:lnTo>
                  <a:lnTo>
                    <a:pt x="16" y="50"/>
                  </a:lnTo>
                  <a:lnTo>
                    <a:pt x="18" y="48"/>
                  </a:lnTo>
                  <a:lnTo>
                    <a:pt x="14" y="46"/>
                  </a:lnTo>
                  <a:lnTo>
                    <a:pt x="12" y="41"/>
                  </a:lnTo>
                  <a:lnTo>
                    <a:pt x="11" y="33"/>
                  </a:lnTo>
                  <a:lnTo>
                    <a:pt x="11" y="29"/>
                  </a:lnTo>
                  <a:lnTo>
                    <a:pt x="7" y="29"/>
                  </a:lnTo>
                  <a:lnTo>
                    <a:pt x="3" y="26"/>
                  </a:lnTo>
                  <a:lnTo>
                    <a:pt x="1" y="21"/>
                  </a:lnTo>
                  <a:lnTo>
                    <a:pt x="0" y="17"/>
                  </a:lnTo>
                  <a:lnTo>
                    <a:pt x="7" y="3"/>
                  </a:lnTo>
                  <a:lnTo>
                    <a:pt x="7" y="0"/>
                  </a:lnTo>
                  <a:lnTo>
                    <a:pt x="12" y="0"/>
                  </a:lnTo>
                  <a:lnTo>
                    <a:pt x="12" y="4"/>
                  </a:lnTo>
                  <a:lnTo>
                    <a:pt x="15" y="4"/>
                  </a:lnTo>
                  <a:lnTo>
                    <a:pt x="18" y="6"/>
                  </a:lnTo>
                  <a:lnTo>
                    <a:pt x="21" y="11"/>
                  </a:lnTo>
                  <a:lnTo>
                    <a:pt x="16" y="12"/>
                  </a:lnTo>
                  <a:lnTo>
                    <a:pt x="12" y="12"/>
                  </a:lnTo>
                  <a:lnTo>
                    <a:pt x="11" y="14"/>
                  </a:lnTo>
                  <a:lnTo>
                    <a:pt x="9" y="12"/>
                  </a:lnTo>
                  <a:lnTo>
                    <a:pt x="9" y="17"/>
                  </a:lnTo>
                  <a:lnTo>
                    <a:pt x="5" y="19"/>
                  </a:lnTo>
                  <a:lnTo>
                    <a:pt x="3" y="21"/>
                  </a:lnTo>
                  <a:lnTo>
                    <a:pt x="9" y="21"/>
                  </a:lnTo>
                  <a:lnTo>
                    <a:pt x="14" y="26"/>
                  </a:lnTo>
                  <a:lnTo>
                    <a:pt x="16" y="35"/>
                  </a:lnTo>
                  <a:lnTo>
                    <a:pt x="18" y="43"/>
                  </a:lnTo>
                  <a:lnTo>
                    <a:pt x="19" y="41"/>
                  </a:lnTo>
                  <a:lnTo>
                    <a:pt x="19" y="37"/>
                  </a:lnTo>
                  <a:lnTo>
                    <a:pt x="22" y="35"/>
                  </a:lnTo>
                  <a:lnTo>
                    <a:pt x="26" y="40"/>
                  </a:lnTo>
                  <a:lnTo>
                    <a:pt x="31" y="48"/>
                  </a:lnTo>
                  <a:lnTo>
                    <a:pt x="31" y="56"/>
                  </a:lnTo>
                  <a:lnTo>
                    <a:pt x="29" y="60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8" name="Freeform 58"/>
            <p:cNvSpPr>
              <a:spLocks/>
            </p:cNvSpPr>
            <p:nvPr/>
          </p:nvSpPr>
          <p:spPr bwMode="auto">
            <a:xfrm>
              <a:off x="970" y="1004"/>
              <a:ext cx="14" cy="23"/>
            </a:xfrm>
            <a:custGeom>
              <a:avLst/>
              <a:gdLst/>
              <a:ahLst/>
              <a:cxnLst>
                <a:cxn ang="0">
                  <a:pos x="13" y="12"/>
                </a:cxn>
                <a:cxn ang="0">
                  <a:pos x="12" y="10"/>
                </a:cxn>
                <a:cxn ang="0">
                  <a:pos x="10" y="10"/>
                </a:cxn>
                <a:cxn ang="0">
                  <a:pos x="6" y="6"/>
                </a:cxn>
                <a:cxn ang="0">
                  <a:pos x="4" y="0"/>
                </a:cxn>
                <a:cxn ang="0">
                  <a:pos x="1" y="2"/>
                </a:cxn>
                <a:cxn ang="0">
                  <a:pos x="1" y="6"/>
                </a:cxn>
                <a:cxn ang="0">
                  <a:pos x="0" y="10"/>
                </a:cxn>
                <a:cxn ang="0">
                  <a:pos x="1" y="14"/>
                </a:cxn>
                <a:cxn ang="0">
                  <a:pos x="6" y="18"/>
                </a:cxn>
                <a:cxn ang="0">
                  <a:pos x="8" y="18"/>
                </a:cxn>
                <a:cxn ang="0">
                  <a:pos x="12" y="22"/>
                </a:cxn>
                <a:cxn ang="0">
                  <a:pos x="13" y="20"/>
                </a:cxn>
                <a:cxn ang="0">
                  <a:pos x="10" y="16"/>
                </a:cxn>
                <a:cxn ang="0">
                  <a:pos x="13" y="12"/>
                </a:cxn>
              </a:cxnLst>
              <a:rect l="0" t="0" r="r" b="b"/>
              <a:pathLst>
                <a:path w="14" h="23">
                  <a:moveTo>
                    <a:pt x="13" y="12"/>
                  </a:moveTo>
                  <a:lnTo>
                    <a:pt x="12" y="10"/>
                  </a:lnTo>
                  <a:lnTo>
                    <a:pt x="10" y="10"/>
                  </a:lnTo>
                  <a:lnTo>
                    <a:pt x="6" y="6"/>
                  </a:lnTo>
                  <a:lnTo>
                    <a:pt x="4" y="0"/>
                  </a:lnTo>
                  <a:lnTo>
                    <a:pt x="1" y="2"/>
                  </a:lnTo>
                  <a:lnTo>
                    <a:pt x="1" y="6"/>
                  </a:lnTo>
                  <a:lnTo>
                    <a:pt x="0" y="10"/>
                  </a:lnTo>
                  <a:lnTo>
                    <a:pt x="1" y="14"/>
                  </a:lnTo>
                  <a:lnTo>
                    <a:pt x="6" y="18"/>
                  </a:lnTo>
                  <a:lnTo>
                    <a:pt x="8" y="18"/>
                  </a:lnTo>
                  <a:lnTo>
                    <a:pt x="12" y="22"/>
                  </a:lnTo>
                  <a:lnTo>
                    <a:pt x="13" y="20"/>
                  </a:lnTo>
                  <a:lnTo>
                    <a:pt x="10" y="16"/>
                  </a:lnTo>
                  <a:lnTo>
                    <a:pt x="13" y="1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299" name="Freeform 59"/>
            <p:cNvSpPr>
              <a:spLocks/>
            </p:cNvSpPr>
            <p:nvPr/>
          </p:nvSpPr>
          <p:spPr bwMode="auto">
            <a:xfrm>
              <a:off x="4167" y="1986"/>
              <a:ext cx="389" cy="423"/>
            </a:xfrm>
            <a:custGeom>
              <a:avLst/>
              <a:gdLst/>
              <a:ahLst/>
              <a:cxnLst>
                <a:cxn ang="0">
                  <a:pos x="38" y="379"/>
                </a:cxn>
                <a:cxn ang="0">
                  <a:pos x="29" y="367"/>
                </a:cxn>
                <a:cxn ang="0">
                  <a:pos x="15" y="338"/>
                </a:cxn>
                <a:cxn ang="0">
                  <a:pos x="5" y="315"/>
                </a:cxn>
                <a:cxn ang="0">
                  <a:pos x="3" y="295"/>
                </a:cxn>
                <a:cxn ang="0">
                  <a:pos x="11" y="272"/>
                </a:cxn>
                <a:cxn ang="0">
                  <a:pos x="35" y="250"/>
                </a:cxn>
                <a:cxn ang="0">
                  <a:pos x="31" y="225"/>
                </a:cxn>
                <a:cxn ang="0">
                  <a:pos x="40" y="204"/>
                </a:cxn>
                <a:cxn ang="0">
                  <a:pos x="55" y="203"/>
                </a:cxn>
                <a:cxn ang="0">
                  <a:pos x="67" y="209"/>
                </a:cxn>
                <a:cxn ang="0">
                  <a:pos x="67" y="190"/>
                </a:cxn>
                <a:cxn ang="0">
                  <a:pos x="77" y="166"/>
                </a:cxn>
                <a:cxn ang="0">
                  <a:pos x="90" y="151"/>
                </a:cxn>
                <a:cxn ang="0">
                  <a:pos x="105" y="154"/>
                </a:cxn>
                <a:cxn ang="0">
                  <a:pos x="120" y="142"/>
                </a:cxn>
                <a:cxn ang="0">
                  <a:pos x="139" y="115"/>
                </a:cxn>
                <a:cxn ang="0">
                  <a:pos x="143" y="90"/>
                </a:cxn>
                <a:cxn ang="0">
                  <a:pos x="153" y="55"/>
                </a:cxn>
                <a:cxn ang="0">
                  <a:pos x="158" y="29"/>
                </a:cxn>
                <a:cxn ang="0">
                  <a:pos x="158" y="0"/>
                </a:cxn>
                <a:cxn ang="0">
                  <a:pos x="248" y="113"/>
                </a:cxn>
                <a:cxn ang="0">
                  <a:pos x="262" y="164"/>
                </a:cxn>
                <a:cxn ang="0">
                  <a:pos x="279" y="143"/>
                </a:cxn>
                <a:cxn ang="0">
                  <a:pos x="296" y="135"/>
                </a:cxn>
                <a:cxn ang="0">
                  <a:pos x="309" y="133"/>
                </a:cxn>
                <a:cxn ang="0">
                  <a:pos x="328" y="137"/>
                </a:cxn>
                <a:cxn ang="0">
                  <a:pos x="335" y="127"/>
                </a:cxn>
                <a:cxn ang="0">
                  <a:pos x="354" y="119"/>
                </a:cxn>
                <a:cxn ang="0">
                  <a:pos x="372" y="128"/>
                </a:cxn>
                <a:cxn ang="0">
                  <a:pos x="384" y="140"/>
                </a:cxn>
                <a:cxn ang="0">
                  <a:pos x="384" y="158"/>
                </a:cxn>
                <a:cxn ang="0">
                  <a:pos x="379" y="184"/>
                </a:cxn>
                <a:cxn ang="0">
                  <a:pos x="338" y="145"/>
                </a:cxn>
                <a:cxn ang="0">
                  <a:pos x="329" y="178"/>
                </a:cxn>
                <a:cxn ang="0">
                  <a:pos x="320" y="197"/>
                </a:cxn>
                <a:cxn ang="0">
                  <a:pos x="307" y="209"/>
                </a:cxn>
                <a:cxn ang="0">
                  <a:pos x="287" y="222"/>
                </a:cxn>
                <a:cxn ang="0">
                  <a:pos x="275" y="244"/>
                </a:cxn>
                <a:cxn ang="0">
                  <a:pos x="270" y="262"/>
                </a:cxn>
                <a:cxn ang="0">
                  <a:pos x="249" y="271"/>
                </a:cxn>
                <a:cxn ang="0">
                  <a:pos x="231" y="260"/>
                </a:cxn>
                <a:cxn ang="0">
                  <a:pos x="224" y="285"/>
                </a:cxn>
                <a:cxn ang="0">
                  <a:pos x="212" y="308"/>
                </a:cxn>
                <a:cxn ang="0">
                  <a:pos x="191" y="346"/>
                </a:cxn>
                <a:cxn ang="0">
                  <a:pos x="185" y="368"/>
                </a:cxn>
                <a:cxn ang="0">
                  <a:pos x="179" y="388"/>
                </a:cxn>
                <a:cxn ang="0">
                  <a:pos x="168" y="390"/>
                </a:cxn>
                <a:cxn ang="0">
                  <a:pos x="141" y="395"/>
                </a:cxn>
                <a:cxn ang="0">
                  <a:pos x="131" y="412"/>
                </a:cxn>
                <a:cxn ang="0">
                  <a:pos x="112" y="418"/>
                </a:cxn>
                <a:cxn ang="0">
                  <a:pos x="100" y="408"/>
                </a:cxn>
                <a:cxn ang="0">
                  <a:pos x="83" y="422"/>
                </a:cxn>
                <a:cxn ang="0">
                  <a:pos x="66" y="412"/>
                </a:cxn>
                <a:cxn ang="0">
                  <a:pos x="54" y="395"/>
                </a:cxn>
                <a:cxn ang="0">
                  <a:pos x="53" y="382"/>
                </a:cxn>
              </a:cxnLst>
              <a:rect l="0" t="0" r="r" b="b"/>
              <a:pathLst>
                <a:path w="389" h="423">
                  <a:moveTo>
                    <a:pt x="53" y="382"/>
                  </a:moveTo>
                  <a:lnTo>
                    <a:pt x="42" y="382"/>
                  </a:lnTo>
                  <a:lnTo>
                    <a:pt x="38" y="379"/>
                  </a:lnTo>
                  <a:lnTo>
                    <a:pt x="37" y="372"/>
                  </a:lnTo>
                  <a:lnTo>
                    <a:pt x="33" y="371"/>
                  </a:lnTo>
                  <a:lnTo>
                    <a:pt x="29" y="367"/>
                  </a:lnTo>
                  <a:lnTo>
                    <a:pt x="25" y="354"/>
                  </a:lnTo>
                  <a:lnTo>
                    <a:pt x="18" y="348"/>
                  </a:lnTo>
                  <a:lnTo>
                    <a:pt x="15" y="338"/>
                  </a:lnTo>
                  <a:lnTo>
                    <a:pt x="12" y="336"/>
                  </a:lnTo>
                  <a:lnTo>
                    <a:pt x="13" y="328"/>
                  </a:lnTo>
                  <a:lnTo>
                    <a:pt x="5" y="315"/>
                  </a:lnTo>
                  <a:lnTo>
                    <a:pt x="0" y="309"/>
                  </a:lnTo>
                  <a:lnTo>
                    <a:pt x="4" y="301"/>
                  </a:lnTo>
                  <a:lnTo>
                    <a:pt x="3" y="295"/>
                  </a:lnTo>
                  <a:lnTo>
                    <a:pt x="4" y="287"/>
                  </a:lnTo>
                  <a:lnTo>
                    <a:pt x="4" y="271"/>
                  </a:lnTo>
                  <a:lnTo>
                    <a:pt x="11" y="272"/>
                  </a:lnTo>
                  <a:lnTo>
                    <a:pt x="24" y="268"/>
                  </a:lnTo>
                  <a:lnTo>
                    <a:pt x="27" y="252"/>
                  </a:lnTo>
                  <a:lnTo>
                    <a:pt x="35" y="250"/>
                  </a:lnTo>
                  <a:lnTo>
                    <a:pt x="33" y="241"/>
                  </a:lnTo>
                  <a:lnTo>
                    <a:pt x="33" y="235"/>
                  </a:lnTo>
                  <a:lnTo>
                    <a:pt x="31" y="225"/>
                  </a:lnTo>
                  <a:lnTo>
                    <a:pt x="38" y="219"/>
                  </a:lnTo>
                  <a:lnTo>
                    <a:pt x="38" y="211"/>
                  </a:lnTo>
                  <a:lnTo>
                    <a:pt x="40" y="204"/>
                  </a:lnTo>
                  <a:lnTo>
                    <a:pt x="43" y="201"/>
                  </a:lnTo>
                  <a:lnTo>
                    <a:pt x="47" y="198"/>
                  </a:lnTo>
                  <a:lnTo>
                    <a:pt x="55" y="203"/>
                  </a:lnTo>
                  <a:lnTo>
                    <a:pt x="57" y="211"/>
                  </a:lnTo>
                  <a:lnTo>
                    <a:pt x="62" y="207"/>
                  </a:lnTo>
                  <a:lnTo>
                    <a:pt x="67" y="209"/>
                  </a:lnTo>
                  <a:lnTo>
                    <a:pt x="67" y="198"/>
                  </a:lnTo>
                  <a:lnTo>
                    <a:pt x="63" y="195"/>
                  </a:lnTo>
                  <a:lnTo>
                    <a:pt x="67" y="190"/>
                  </a:lnTo>
                  <a:lnTo>
                    <a:pt x="69" y="178"/>
                  </a:lnTo>
                  <a:lnTo>
                    <a:pt x="72" y="173"/>
                  </a:lnTo>
                  <a:lnTo>
                    <a:pt x="77" y="166"/>
                  </a:lnTo>
                  <a:lnTo>
                    <a:pt x="82" y="168"/>
                  </a:lnTo>
                  <a:lnTo>
                    <a:pt x="84" y="162"/>
                  </a:lnTo>
                  <a:lnTo>
                    <a:pt x="90" y="151"/>
                  </a:lnTo>
                  <a:lnTo>
                    <a:pt x="94" y="150"/>
                  </a:lnTo>
                  <a:lnTo>
                    <a:pt x="98" y="155"/>
                  </a:lnTo>
                  <a:lnTo>
                    <a:pt x="105" y="154"/>
                  </a:lnTo>
                  <a:lnTo>
                    <a:pt x="109" y="151"/>
                  </a:lnTo>
                  <a:lnTo>
                    <a:pt x="116" y="145"/>
                  </a:lnTo>
                  <a:lnTo>
                    <a:pt x="120" y="142"/>
                  </a:lnTo>
                  <a:lnTo>
                    <a:pt x="127" y="133"/>
                  </a:lnTo>
                  <a:lnTo>
                    <a:pt x="137" y="123"/>
                  </a:lnTo>
                  <a:lnTo>
                    <a:pt x="139" y="115"/>
                  </a:lnTo>
                  <a:lnTo>
                    <a:pt x="139" y="106"/>
                  </a:lnTo>
                  <a:lnTo>
                    <a:pt x="142" y="100"/>
                  </a:lnTo>
                  <a:lnTo>
                    <a:pt x="143" y="90"/>
                  </a:lnTo>
                  <a:lnTo>
                    <a:pt x="148" y="82"/>
                  </a:lnTo>
                  <a:lnTo>
                    <a:pt x="149" y="74"/>
                  </a:lnTo>
                  <a:lnTo>
                    <a:pt x="153" y="55"/>
                  </a:lnTo>
                  <a:lnTo>
                    <a:pt x="157" y="45"/>
                  </a:lnTo>
                  <a:lnTo>
                    <a:pt x="159" y="37"/>
                  </a:lnTo>
                  <a:lnTo>
                    <a:pt x="158" y="29"/>
                  </a:lnTo>
                  <a:lnTo>
                    <a:pt x="159" y="20"/>
                  </a:lnTo>
                  <a:lnTo>
                    <a:pt x="155" y="6"/>
                  </a:lnTo>
                  <a:lnTo>
                    <a:pt x="158" y="0"/>
                  </a:lnTo>
                  <a:lnTo>
                    <a:pt x="165" y="0"/>
                  </a:lnTo>
                  <a:lnTo>
                    <a:pt x="165" y="113"/>
                  </a:lnTo>
                  <a:lnTo>
                    <a:pt x="248" y="113"/>
                  </a:lnTo>
                  <a:lnTo>
                    <a:pt x="248" y="176"/>
                  </a:lnTo>
                  <a:lnTo>
                    <a:pt x="257" y="166"/>
                  </a:lnTo>
                  <a:lnTo>
                    <a:pt x="262" y="164"/>
                  </a:lnTo>
                  <a:lnTo>
                    <a:pt x="266" y="158"/>
                  </a:lnTo>
                  <a:lnTo>
                    <a:pt x="275" y="150"/>
                  </a:lnTo>
                  <a:lnTo>
                    <a:pt x="279" y="143"/>
                  </a:lnTo>
                  <a:lnTo>
                    <a:pt x="288" y="148"/>
                  </a:lnTo>
                  <a:lnTo>
                    <a:pt x="293" y="142"/>
                  </a:lnTo>
                  <a:lnTo>
                    <a:pt x="296" y="135"/>
                  </a:lnTo>
                  <a:lnTo>
                    <a:pt x="300" y="133"/>
                  </a:lnTo>
                  <a:lnTo>
                    <a:pt x="305" y="123"/>
                  </a:lnTo>
                  <a:lnTo>
                    <a:pt x="309" y="133"/>
                  </a:lnTo>
                  <a:lnTo>
                    <a:pt x="317" y="137"/>
                  </a:lnTo>
                  <a:lnTo>
                    <a:pt x="323" y="137"/>
                  </a:lnTo>
                  <a:lnTo>
                    <a:pt x="328" y="137"/>
                  </a:lnTo>
                  <a:lnTo>
                    <a:pt x="329" y="132"/>
                  </a:lnTo>
                  <a:lnTo>
                    <a:pt x="331" y="125"/>
                  </a:lnTo>
                  <a:lnTo>
                    <a:pt x="335" y="127"/>
                  </a:lnTo>
                  <a:lnTo>
                    <a:pt x="341" y="125"/>
                  </a:lnTo>
                  <a:lnTo>
                    <a:pt x="347" y="119"/>
                  </a:lnTo>
                  <a:lnTo>
                    <a:pt x="354" y="119"/>
                  </a:lnTo>
                  <a:lnTo>
                    <a:pt x="365" y="127"/>
                  </a:lnTo>
                  <a:lnTo>
                    <a:pt x="369" y="127"/>
                  </a:lnTo>
                  <a:lnTo>
                    <a:pt x="372" y="128"/>
                  </a:lnTo>
                  <a:lnTo>
                    <a:pt x="376" y="127"/>
                  </a:lnTo>
                  <a:lnTo>
                    <a:pt x="375" y="135"/>
                  </a:lnTo>
                  <a:lnTo>
                    <a:pt x="384" y="140"/>
                  </a:lnTo>
                  <a:lnTo>
                    <a:pt x="381" y="150"/>
                  </a:lnTo>
                  <a:lnTo>
                    <a:pt x="386" y="151"/>
                  </a:lnTo>
                  <a:lnTo>
                    <a:pt x="384" y="158"/>
                  </a:lnTo>
                  <a:lnTo>
                    <a:pt x="388" y="162"/>
                  </a:lnTo>
                  <a:lnTo>
                    <a:pt x="381" y="173"/>
                  </a:lnTo>
                  <a:lnTo>
                    <a:pt x="379" y="184"/>
                  </a:lnTo>
                  <a:lnTo>
                    <a:pt x="362" y="168"/>
                  </a:lnTo>
                  <a:lnTo>
                    <a:pt x="347" y="154"/>
                  </a:lnTo>
                  <a:lnTo>
                    <a:pt x="338" y="145"/>
                  </a:lnTo>
                  <a:lnTo>
                    <a:pt x="336" y="151"/>
                  </a:lnTo>
                  <a:lnTo>
                    <a:pt x="331" y="168"/>
                  </a:lnTo>
                  <a:lnTo>
                    <a:pt x="329" y="178"/>
                  </a:lnTo>
                  <a:lnTo>
                    <a:pt x="331" y="184"/>
                  </a:lnTo>
                  <a:lnTo>
                    <a:pt x="324" y="190"/>
                  </a:lnTo>
                  <a:lnTo>
                    <a:pt x="320" y="197"/>
                  </a:lnTo>
                  <a:lnTo>
                    <a:pt x="317" y="203"/>
                  </a:lnTo>
                  <a:lnTo>
                    <a:pt x="311" y="211"/>
                  </a:lnTo>
                  <a:lnTo>
                    <a:pt x="307" y="209"/>
                  </a:lnTo>
                  <a:lnTo>
                    <a:pt x="300" y="222"/>
                  </a:lnTo>
                  <a:lnTo>
                    <a:pt x="296" y="232"/>
                  </a:lnTo>
                  <a:lnTo>
                    <a:pt x="287" y="222"/>
                  </a:lnTo>
                  <a:lnTo>
                    <a:pt x="282" y="225"/>
                  </a:lnTo>
                  <a:lnTo>
                    <a:pt x="279" y="235"/>
                  </a:lnTo>
                  <a:lnTo>
                    <a:pt x="275" y="244"/>
                  </a:lnTo>
                  <a:lnTo>
                    <a:pt x="273" y="250"/>
                  </a:lnTo>
                  <a:lnTo>
                    <a:pt x="271" y="256"/>
                  </a:lnTo>
                  <a:lnTo>
                    <a:pt x="270" y="262"/>
                  </a:lnTo>
                  <a:lnTo>
                    <a:pt x="265" y="271"/>
                  </a:lnTo>
                  <a:lnTo>
                    <a:pt x="257" y="272"/>
                  </a:lnTo>
                  <a:lnTo>
                    <a:pt x="249" y="271"/>
                  </a:lnTo>
                  <a:lnTo>
                    <a:pt x="244" y="258"/>
                  </a:lnTo>
                  <a:lnTo>
                    <a:pt x="236" y="252"/>
                  </a:lnTo>
                  <a:lnTo>
                    <a:pt x="231" y="260"/>
                  </a:lnTo>
                  <a:lnTo>
                    <a:pt x="231" y="271"/>
                  </a:lnTo>
                  <a:lnTo>
                    <a:pt x="229" y="276"/>
                  </a:lnTo>
                  <a:lnTo>
                    <a:pt x="224" y="285"/>
                  </a:lnTo>
                  <a:lnTo>
                    <a:pt x="221" y="293"/>
                  </a:lnTo>
                  <a:lnTo>
                    <a:pt x="216" y="299"/>
                  </a:lnTo>
                  <a:lnTo>
                    <a:pt x="212" y="308"/>
                  </a:lnTo>
                  <a:lnTo>
                    <a:pt x="205" y="328"/>
                  </a:lnTo>
                  <a:lnTo>
                    <a:pt x="199" y="334"/>
                  </a:lnTo>
                  <a:lnTo>
                    <a:pt x="191" y="346"/>
                  </a:lnTo>
                  <a:lnTo>
                    <a:pt x="187" y="354"/>
                  </a:lnTo>
                  <a:lnTo>
                    <a:pt x="184" y="362"/>
                  </a:lnTo>
                  <a:lnTo>
                    <a:pt x="185" y="368"/>
                  </a:lnTo>
                  <a:lnTo>
                    <a:pt x="191" y="372"/>
                  </a:lnTo>
                  <a:lnTo>
                    <a:pt x="181" y="379"/>
                  </a:lnTo>
                  <a:lnTo>
                    <a:pt x="179" y="388"/>
                  </a:lnTo>
                  <a:lnTo>
                    <a:pt x="174" y="393"/>
                  </a:lnTo>
                  <a:lnTo>
                    <a:pt x="170" y="395"/>
                  </a:lnTo>
                  <a:lnTo>
                    <a:pt x="168" y="390"/>
                  </a:lnTo>
                  <a:lnTo>
                    <a:pt x="163" y="391"/>
                  </a:lnTo>
                  <a:lnTo>
                    <a:pt x="146" y="402"/>
                  </a:lnTo>
                  <a:lnTo>
                    <a:pt x="141" y="395"/>
                  </a:lnTo>
                  <a:lnTo>
                    <a:pt x="137" y="402"/>
                  </a:lnTo>
                  <a:lnTo>
                    <a:pt x="141" y="406"/>
                  </a:lnTo>
                  <a:lnTo>
                    <a:pt x="131" y="412"/>
                  </a:lnTo>
                  <a:lnTo>
                    <a:pt x="123" y="414"/>
                  </a:lnTo>
                  <a:lnTo>
                    <a:pt x="118" y="414"/>
                  </a:lnTo>
                  <a:lnTo>
                    <a:pt x="112" y="418"/>
                  </a:lnTo>
                  <a:lnTo>
                    <a:pt x="107" y="418"/>
                  </a:lnTo>
                  <a:lnTo>
                    <a:pt x="104" y="412"/>
                  </a:lnTo>
                  <a:lnTo>
                    <a:pt x="100" y="408"/>
                  </a:lnTo>
                  <a:lnTo>
                    <a:pt x="95" y="414"/>
                  </a:lnTo>
                  <a:lnTo>
                    <a:pt x="90" y="418"/>
                  </a:lnTo>
                  <a:lnTo>
                    <a:pt x="83" y="422"/>
                  </a:lnTo>
                  <a:lnTo>
                    <a:pt x="75" y="422"/>
                  </a:lnTo>
                  <a:lnTo>
                    <a:pt x="70" y="418"/>
                  </a:lnTo>
                  <a:lnTo>
                    <a:pt x="66" y="412"/>
                  </a:lnTo>
                  <a:lnTo>
                    <a:pt x="61" y="412"/>
                  </a:lnTo>
                  <a:lnTo>
                    <a:pt x="55" y="404"/>
                  </a:lnTo>
                  <a:lnTo>
                    <a:pt x="54" y="395"/>
                  </a:lnTo>
                  <a:lnTo>
                    <a:pt x="50" y="390"/>
                  </a:lnTo>
                  <a:lnTo>
                    <a:pt x="54" y="388"/>
                  </a:lnTo>
                  <a:lnTo>
                    <a:pt x="53" y="382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300" name="Freeform 60"/>
            <p:cNvSpPr>
              <a:spLocks/>
            </p:cNvSpPr>
            <p:nvPr/>
          </p:nvSpPr>
          <p:spPr bwMode="auto">
            <a:xfrm>
              <a:off x="3355" y="1210"/>
              <a:ext cx="470" cy="549"/>
            </a:xfrm>
            <a:custGeom>
              <a:avLst/>
              <a:gdLst/>
              <a:ahLst/>
              <a:cxnLst>
                <a:cxn ang="0">
                  <a:pos x="170" y="528"/>
                </a:cxn>
                <a:cxn ang="0">
                  <a:pos x="144" y="501"/>
                </a:cxn>
                <a:cxn ang="0">
                  <a:pos x="139" y="464"/>
                </a:cxn>
                <a:cxn ang="0">
                  <a:pos x="133" y="429"/>
                </a:cxn>
                <a:cxn ang="0">
                  <a:pos x="129" y="401"/>
                </a:cxn>
                <a:cxn ang="0">
                  <a:pos x="122" y="372"/>
                </a:cxn>
                <a:cxn ang="0">
                  <a:pos x="93" y="345"/>
                </a:cxn>
                <a:cxn ang="0">
                  <a:pos x="63" y="310"/>
                </a:cxn>
                <a:cxn ang="0">
                  <a:pos x="37" y="292"/>
                </a:cxn>
                <a:cxn ang="0">
                  <a:pos x="19" y="278"/>
                </a:cxn>
                <a:cxn ang="0">
                  <a:pos x="9" y="262"/>
                </a:cxn>
                <a:cxn ang="0">
                  <a:pos x="11" y="222"/>
                </a:cxn>
                <a:cxn ang="0">
                  <a:pos x="11" y="171"/>
                </a:cxn>
                <a:cxn ang="0">
                  <a:pos x="7" y="146"/>
                </a:cxn>
                <a:cxn ang="0">
                  <a:pos x="29" y="120"/>
                </a:cxn>
                <a:cxn ang="0">
                  <a:pos x="49" y="97"/>
                </a:cxn>
                <a:cxn ang="0">
                  <a:pos x="54" y="33"/>
                </a:cxn>
                <a:cxn ang="0">
                  <a:pos x="86" y="33"/>
                </a:cxn>
                <a:cxn ang="0">
                  <a:pos x="125" y="19"/>
                </a:cxn>
                <a:cxn ang="0">
                  <a:pos x="149" y="9"/>
                </a:cxn>
                <a:cxn ang="0">
                  <a:pos x="171" y="9"/>
                </a:cxn>
                <a:cxn ang="0">
                  <a:pos x="173" y="36"/>
                </a:cxn>
                <a:cxn ang="0">
                  <a:pos x="195" y="48"/>
                </a:cxn>
                <a:cxn ang="0">
                  <a:pos x="216" y="62"/>
                </a:cxn>
                <a:cxn ang="0">
                  <a:pos x="254" y="86"/>
                </a:cxn>
                <a:cxn ang="0">
                  <a:pos x="305" y="101"/>
                </a:cxn>
                <a:cxn ang="0">
                  <a:pos x="329" y="114"/>
                </a:cxn>
                <a:cxn ang="0">
                  <a:pos x="350" y="118"/>
                </a:cxn>
                <a:cxn ang="0">
                  <a:pos x="378" y="126"/>
                </a:cxn>
                <a:cxn ang="0">
                  <a:pos x="395" y="146"/>
                </a:cxn>
                <a:cxn ang="0">
                  <a:pos x="400" y="171"/>
                </a:cxn>
                <a:cxn ang="0">
                  <a:pos x="408" y="193"/>
                </a:cxn>
                <a:cxn ang="0">
                  <a:pos x="419" y="228"/>
                </a:cxn>
                <a:cxn ang="0">
                  <a:pos x="404" y="246"/>
                </a:cxn>
                <a:cxn ang="0">
                  <a:pos x="387" y="284"/>
                </a:cxn>
                <a:cxn ang="0">
                  <a:pos x="397" y="288"/>
                </a:cxn>
                <a:cxn ang="0">
                  <a:pos x="416" y="262"/>
                </a:cxn>
                <a:cxn ang="0">
                  <a:pos x="435" y="255"/>
                </a:cxn>
                <a:cxn ang="0">
                  <a:pos x="445" y="232"/>
                </a:cxn>
                <a:cxn ang="0">
                  <a:pos x="462" y="204"/>
                </a:cxn>
                <a:cxn ang="0">
                  <a:pos x="463" y="228"/>
                </a:cxn>
                <a:cxn ang="0">
                  <a:pos x="446" y="257"/>
                </a:cxn>
                <a:cxn ang="0">
                  <a:pos x="425" y="316"/>
                </a:cxn>
                <a:cxn ang="0">
                  <a:pos x="416" y="356"/>
                </a:cxn>
                <a:cxn ang="0">
                  <a:pos x="411" y="384"/>
                </a:cxn>
                <a:cxn ang="0">
                  <a:pos x="405" y="427"/>
                </a:cxn>
                <a:cxn ang="0">
                  <a:pos x="397" y="466"/>
                </a:cxn>
                <a:cxn ang="0">
                  <a:pos x="402" y="508"/>
                </a:cxn>
                <a:cxn ang="0">
                  <a:pos x="401" y="538"/>
                </a:cxn>
                <a:cxn ang="0">
                  <a:pos x="326" y="548"/>
                </a:cxn>
                <a:cxn ang="0">
                  <a:pos x="179" y="546"/>
                </a:cxn>
              </a:cxnLst>
              <a:rect l="0" t="0" r="r" b="b"/>
              <a:pathLst>
                <a:path w="470" h="549">
                  <a:moveTo>
                    <a:pt x="179" y="546"/>
                  </a:moveTo>
                  <a:lnTo>
                    <a:pt x="178" y="538"/>
                  </a:lnTo>
                  <a:lnTo>
                    <a:pt x="170" y="528"/>
                  </a:lnTo>
                  <a:lnTo>
                    <a:pt x="164" y="526"/>
                  </a:lnTo>
                  <a:lnTo>
                    <a:pt x="149" y="520"/>
                  </a:lnTo>
                  <a:lnTo>
                    <a:pt x="144" y="501"/>
                  </a:lnTo>
                  <a:lnTo>
                    <a:pt x="138" y="486"/>
                  </a:lnTo>
                  <a:lnTo>
                    <a:pt x="137" y="476"/>
                  </a:lnTo>
                  <a:lnTo>
                    <a:pt x="139" y="464"/>
                  </a:lnTo>
                  <a:lnTo>
                    <a:pt x="146" y="454"/>
                  </a:lnTo>
                  <a:lnTo>
                    <a:pt x="138" y="441"/>
                  </a:lnTo>
                  <a:lnTo>
                    <a:pt x="133" y="429"/>
                  </a:lnTo>
                  <a:lnTo>
                    <a:pt x="130" y="417"/>
                  </a:lnTo>
                  <a:lnTo>
                    <a:pt x="132" y="409"/>
                  </a:lnTo>
                  <a:lnTo>
                    <a:pt x="129" y="401"/>
                  </a:lnTo>
                  <a:lnTo>
                    <a:pt x="132" y="390"/>
                  </a:lnTo>
                  <a:lnTo>
                    <a:pt x="130" y="382"/>
                  </a:lnTo>
                  <a:lnTo>
                    <a:pt x="122" y="372"/>
                  </a:lnTo>
                  <a:lnTo>
                    <a:pt x="112" y="362"/>
                  </a:lnTo>
                  <a:lnTo>
                    <a:pt x="103" y="353"/>
                  </a:lnTo>
                  <a:lnTo>
                    <a:pt x="93" y="345"/>
                  </a:lnTo>
                  <a:lnTo>
                    <a:pt x="84" y="338"/>
                  </a:lnTo>
                  <a:lnTo>
                    <a:pt x="80" y="329"/>
                  </a:lnTo>
                  <a:lnTo>
                    <a:pt x="63" y="310"/>
                  </a:lnTo>
                  <a:lnTo>
                    <a:pt x="51" y="306"/>
                  </a:lnTo>
                  <a:lnTo>
                    <a:pt x="43" y="294"/>
                  </a:lnTo>
                  <a:lnTo>
                    <a:pt x="37" y="292"/>
                  </a:lnTo>
                  <a:lnTo>
                    <a:pt x="30" y="292"/>
                  </a:lnTo>
                  <a:lnTo>
                    <a:pt x="25" y="288"/>
                  </a:lnTo>
                  <a:lnTo>
                    <a:pt x="19" y="278"/>
                  </a:lnTo>
                  <a:lnTo>
                    <a:pt x="13" y="276"/>
                  </a:lnTo>
                  <a:lnTo>
                    <a:pt x="7" y="269"/>
                  </a:lnTo>
                  <a:lnTo>
                    <a:pt x="9" y="262"/>
                  </a:lnTo>
                  <a:lnTo>
                    <a:pt x="12" y="245"/>
                  </a:lnTo>
                  <a:lnTo>
                    <a:pt x="7" y="230"/>
                  </a:lnTo>
                  <a:lnTo>
                    <a:pt x="11" y="222"/>
                  </a:lnTo>
                  <a:lnTo>
                    <a:pt x="11" y="204"/>
                  </a:lnTo>
                  <a:lnTo>
                    <a:pt x="14" y="193"/>
                  </a:lnTo>
                  <a:lnTo>
                    <a:pt x="11" y="171"/>
                  </a:lnTo>
                  <a:lnTo>
                    <a:pt x="0" y="169"/>
                  </a:lnTo>
                  <a:lnTo>
                    <a:pt x="1" y="152"/>
                  </a:lnTo>
                  <a:lnTo>
                    <a:pt x="7" y="146"/>
                  </a:lnTo>
                  <a:lnTo>
                    <a:pt x="11" y="136"/>
                  </a:lnTo>
                  <a:lnTo>
                    <a:pt x="17" y="128"/>
                  </a:lnTo>
                  <a:lnTo>
                    <a:pt x="29" y="120"/>
                  </a:lnTo>
                  <a:lnTo>
                    <a:pt x="34" y="118"/>
                  </a:lnTo>
                  <a:lnTo>
                    <a:pt x="43" y="114"/>
                  </a:lnTo>
                  <a:lnTo>
                    <a:pt x="49" y="97"/>
                  </a:lnTo>
                  <a:lnTo>
                    <a:pt x="49" y="64"/>
                  </a:lnTo>
                  <a:lnTo>
                    <a:pt x="47" y="36"/>
                  </a:lnTo>
                  <a:lnTo>
                    <a:pt x="54" y="33"/>
                  </a:lnTo>
                  <a:lnTo>
                    <a:pt x="59" y="25"/>
                  </a:lnTo>
                  <a:lnTo>
                    <a:pt x="73" y="33"/>
                  </a:lnTo>
                  <a:lnTo>
                    <a:pt x="86" y="33"/>
                  </a:lnTo>
                  <a:lnTo>
                    <a:pt x="97" y="30"/>
                  </a:lnTo>
                  <a:lnTo>
                    <a:pt x="112" y="25"/>
                  </a:lnTo>
                  <a:lnTo>
                    <a:pt x="125" y="19"/>
                  </a:lnTo>
                  <a:lnTo>
                    <a:pt x="132" y="13"/>
                  </a:lnTo>
                  <a:lnTo>
                    <a:pt x="138" y="15"/>
                  </a:lnTo>
                  <a:lnTo>
                    <a:pt x="149" y="9"/>
                  </a:lnTo>
                  <a:lnTo>
                    <a:pt x="158" y="5"/>
                  </a:lnTo>
                  <a:lnTo>
                    <a:pt x="163" y="0"/>
                  </a:lnTo>
                  <a:lnTo>
                    <a:pt x="171" y="9"/>
                  </a:lnTo>
                  <a:lnTo>
                    <a:pt x="164" y="22"/>
                  </a:lnTo>
                  <a:lnTo>
                    <a:pt x="163" y="33"/>
                  </a:lnTo>
                  <a:lnTo>
                    <a:pt x="173" y="36"/>
                  </a:lnTo>
                  <a:lnTo>
                    <a:pt x="179" y="38"/>
                  </a:lnTo>
                  <a:lnTo>
                    <a:pt x="186" y="44"/>
                  </a:lnTo>
                  <a:lnTo>
                    <a:pt x="195" y="48"/>
                  </a:lnTo>
                  <a:lnTo>
                    <a:pt x="203" y="50"/>
                  </a:lnTo>
                  <a:lnTo>
                    <a:pt x="211" y="54"/>
                  </a:lnTo>
                  <a:lnTo>
                    <a:pt x="216" y="62"/>
                  </a:lnTo>
                  <a:lnTo>
                    <a:pt x="220" y="74"/>
                  </a:lnTo>
                  <a:lnTo>
                    <a:pt x="235" y="81"/>
                  </a:lnTo>
                  <a:lnTo>
                    <a:pt x="254" y="86"/>
                  </a:lnTo>
                  <a:lnTo>
                    <a:pt x="281" y="95"/>
                  </a:lnTo>
                  <a:lnTo>
                    <a:pt x="300" y="99"/>
                  </a:lnTo>
                  <a:lnTo>
                    <a:pt x="305" y="101"/>
                  </a:lnTo>
                  <a:lnTo>
                    <a:pt x="313" y="108"/>
                  </a:lnTo>
                  <a:lnTo>
                    <a:pt x="324" y="114"/>
                  </a:lnTo>
                  <a:lnTo>
                    <a:pt x="329" y="114"/>
                  </a:lnTo>
                  <a:lnTo>
                    <a:pt x="337" y="118"/>
                  </a:lnTo>
                  <a:lnTo>
                    <a:pt x="345" y="114"/>
                  </a:lnTo>
                  <a:lnTo>
                    <a:pt x="350" y="118"/>
                  </a:lnTo>
                  <a:lnTo>
                    <a:pt x="358" y="118"/>
                  </a:lnTo>
                  <a:lnTo>
                    <a:pt x="372" y="122"/>
                  </a:lnTo>
                  <a:lnTo>
                    <a:pt x="378" y="126"/>
                  </a:lnTo>
                  <a:lnTo>
                    <a:pt x="377" y="136"/>
                  </a:lnTo>
                  <a:lnTo>
                    <a:pt x="383" y="144"/>
                  </a:lnTo>
                  <a:lnTo>
                    <a:pt x="395" y="146"/>
                  </a:lnTo>
                  <a:lnTo>
                    <a:pt x="400" y="150"/>
                  </a:lnTo>
                  <a:lnTo>
                    <a:pt x="400" y="159"/>
                  </a:lnTo>
                  <a:lnTo>
                    <a:pt x="400" y="171"/>
                  </a:lnTo>
                  <a:lnTo>
                    <a:pt x="401" y="179"/>
                  </a:lnTo>
                  <a:lnTo>
                    <a:pt x="397" y="193"/>
                  </a:lnTo>
                  <a:lnTo>
                    <a:pt x="408" y="193"/>
                  </a:lnTo>
                  <a:lnTo>
                    <a:pt x="412" y="204"/>
                  </a:lnTo>
                  <a:lnTo>
                    <a:pt x="408" y="218"/>
                  </a:lnTo>
                  <a:lnTo>
                    <a:pt x="419" y="228"/>
                  </a:lnTo>
                  <a:lnTo>
                    <a:pt x="417" y="239"/>
                  </a:lnTo>
                  <a:lnTo>
                    <a:pt x="409" y="243"/>
                  </a:lnTo>
                  <a:lnTo>
                    <a:pt x="404" y="246"/>
                  </a:lnTo>
                  <a:lnTo>
                    <a:pt x="395" y="263"/>
                  </a:lnTo>
                  <a:lnTo>
                    <a:pt x="390" y="274"/>
                  </a:lnTo>
                  <a:lnTo>
                    <a:pt x="387" y="284"/>
                  </a:lnTo>
                  <a:lnTo>
                    <a:pt x="385" y="298"/>
                  </a:lnTo>
                  <a:lnTo>
                    <a:pt x="393" y="296"/>
                  </a:lnTo>
                  <a:lnTo>
                    <a:pt x="397" y="288"/>
                  </a:lnTo>
                  <a:lnTo>
                    <a:pt x="401" y="284"/>
                  </a:lnTo>
                  <a:lnTo>
                    <a:pt x="412" y="269"/>
                  </a:lnTo>
                  <a:lnTo>
                    <a:pt x="416" y="262"/>
                  </a:lnTo>
                  <a:lnTo>
                    <a:pt x="424" y="260"/>
                  </a:lnTo>
                  <a:lnTo>
                    <a:pt x="429" y="257"/>
                  </a:lnTo>
                  <a:lnTo>
                    <a:pt x="435" y="255"/>
                  </a:lnTo>
                  <a:lnTo>
                    <a:pt x="439" y="246"/>
                  </a:lnTo>
                  <a:lnTo>
                    <a:pt x="439" y="239"/>
                  </a:lnTo>
                  <a:lnTo>
                    <a:pt x="445" y="232"/>
                  </a:lnTo>
                  <a:lnTo>
                    <a:pt x="449" y="224"/>
                  </a:lnTo>
                  <a:lnTo>
                    <a:pt x="458" y="216"/>
                  </a:lnTo>
                  <a:lnTo>
                    <a:pt x="462" y="204"/>
                  </a:lnTo>
                  <a:lnTo>
                    <a:pt x="469" y="204"/>
                  </a:lnTo>
                  <a:lnTo>
                    <a:pt x="466" y="214"/>
                  </a:lnTo>
                  <a:lnTo>
                    <a:pt x="463" y="228"/>
                  </a:lnTo>
                  <a:lnTo>
                    <a:pt x="458" y="232"/>
                  </a:lnTo>
                  <a:lnTo>
                    <a:pt x="451" y="245"/>
                  </a:lnTo>
                  <a:lnTo>
                    <a:pt x="446" y="257"/>
                  </a:lnTo>
                  <a:lnTo>
                    <a:pt x="439" y="276"/>
                  </a:lnTo>
                  <a:lnTo>
                    <a:pt x="428" y="302"/>
                  </a:lnTo>
                  <a:lnTo>
                    <a:pt x="425" y="316"/>
                  </a:lnTo>
                  <a:lnTo>
                    <a:pt x="425" y="329"/>
                  </a:lnTo>
                  <a:lnTo>
                    <a:pt x="421" y="343"/>
                  </a:lnTo>
                  <a:lnTo>
                    <a:pt x="416" y="356"/>
                  </a:lnTo>
                  <a:lnTo>
                    <a:pt x="414" y="366"/>
                  </a:lnTo>
                  <a:lnTo>
                    <a:pt x="411" y="376"/>
                  </a:lnTo>
                  <a:lnTo>
                    <a:pt x="411" y="384"/>
                  </a:lnTo>
                  <a:lnTo>
                    <a:pt x="412" y="399"/>
                  </a:lnTo>
                  <a:lnTo>
                    <a:pt x="407" y="415"/>
                  </a:lnTo>
                  <a:lnTo>
                    <a:pt x="405" y="427"/>
                  </a:lnTo>
                  <a:lnTo>
                    <a:pt x="398" y="440"/>
                  </a:lnTo>
                  <a:lnTo>
                    <a:pt x="397" y="452"/>
                  </a:lnTo>
                  <a:lnTo>
                    <a:pt x="397" y="466"/>
                  </a:lnTo>
                  <a:lnTo>
                    <a:pt x="398" y="478"/>
                  </a:lnTo>
                  <a:lnTo>
                    <a:pt x="401" y="494"/>
                  </a:lnTo>
                  <a:lnTo>
                    <a:pt x="402" y="508"/>
                  </a:lnTo>
                  <a:lnTo>
                    <a:pt x="407" y="516"/>
                  </a:lnTo>
                  <a:lnTo>
                    <a:pt x="404" y="524"/>
                  </a:lnTo>
                  <a:lnTo>
                    <a:pt x="401" y="538"/>
                  </a:lnTo>
                  <a:lnTo>
                    <a:pt x="404" y="546"/>
                  </a:lnTo>
                  <a:lnTo>
                    <a:pt x="331" y="546"/>
                  </a:lnTo>
                  <a:lnTo>
                    <a:pt x="326" y="548"/>
                  </a:lnTo>
                  <a:lnTo>
                    <a:pt x="313" y="548"/>
                  </a:lnTo>
                  <a:lnTo>
                    <a:pt x="277" y="546"/>
                  </a:lnTo>
                  <a:lnTo>
                    <a:pt x="179" y="546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266301" name="Freeform 61"/>
            <p:cNvSpPr>
              <a:spLocks/>
            </p:cNvSpPr>
            <p:nvPr/>
          </p:nvSpPr>
          <p:spPr bwMode="auto">
            <a:xfrm>
              <a:off x="1922" y="1449"/>
              <a:ext cx="555" cy="495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0" y="63"/>
                </a:cxn>
                <a:cxn ang="0">
                  <a:pos x="2" y="2"/>
                </a:cxn>
                <a:cxn ang="0">
                  <a:pos x="194" y="2"/>
                </a:cxn>
                <a:cxn ang="0">
                  <a:pos x="220" y="0"/>
                </a:cxn>
                <a:cxn ang="0">
                  <a:pos x="248" y="2"/>
                </a:cxn>
                <a:cxn ang="0">
                  <a:pos x="260" y="0"/>
                </a:cxn>
                <a:cxn ang="0">
                  <a:pos x="554" y="0"/>
                </a:cxn>
                <a:cxn ang="0">
                  <a:pos x="553" y="51"/>
                </a:cxn>
                <a:cxn ang="0">
                  <a:pos x="553" y="492"/>
                </a:cxn>
                <a:cxn ang="0">
                  <a:pos x="248" y="492"/>
                </a:cxn>
                <a:cxn ang="0">
                  <a:pos x="158" y="494"/>
                </a:cxn>
                <a:cxn ang="0">
                  <a:pos x="0" y="494"/>
                </a:cxn>
                <a:cxn ang="0">
                  <a:pos x="0" y="371"/>
                </a:cxn>
              </a:cxnLst>
              <a:rect l="0" t="0" r="r" b="b"/>
              <a:pathLst>
                <a:path w="555" h="495">
                  <a:moveTo>
                    <a:pt x="0" y="371"/>
                  </a:moveTo>
                  <a:lnTo>
                    <a:pt x="0" y="63"/>
                  </a:lnTo>
                  <a:lnTo>
                    <a:pt x="2" y="2"/>
                  </a:lnTo>
                  <a:lnTo>
                    <a:pt x="194" y="2"/>
                  </a:lnTo>
                  <a:lnTo>
                    <a:pt x="220" y="0"/>
                  </a:lnTo>
                  <a:lnTo>
                    <a:pt x="248" y="2"/>
                  </a:lnTo>
                  <a:lnTo>
                    <a:pt x="260" y="0"/>
                  </a:lnTo>
                  <a:lnTo>
                    <a:pt x="554" y="0"/>
                  </a:lnTo>
                  <a:lnTo>
                    <a:pt x="553" y="51"/>
                  </a:lnTo>
                  <a:lnTo>
                    <a:pt x="553" y="492"/>
                  </a:lnTo>
                  <a:lnTo>
                    <a:pt x="248" y="492"/>
                  </a:lnTo>
                  <a:lnTo>
                    <a:pt x="158" y="494"/>
                  </a:lnTo>
                  <a:lnTo>
                    <a:pt x="0" y="494"/>
                  </a:lnTo>
                  <a:lnTo>
                    <a:pt x="0" y="371"/>
                  </a:lnTo>
                </a:path>
              </a:pathLst>
            </a:custGeom>
            <a:grpFill/>
            <a:ln w="6350" cap="flat" cmpd="sng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grpSp>
          <p:nvGrpSpPr>
            <p:cNvPr id="3" name="Group 62"/>
            <p:cNvGrpSpPr>
              <a:grpSpLocks/>
            </p:cNvGrpSpPr>
            <p:nvPr/>
          </p:nvGrpSpPr>
          <p:grpSpPr bwMode="auto">
            <a:xfrm>
              <a:off x="1620" y="3429"/>
              <a:ext cx="646" cy="411"/>
              <a:chOff x="1620" y="3429"/>
              <a:chExt cx="646" cy="411"/>
            </a:xfrm>
            <a:grpFill/>
          </p:grpSpPr>
          <p:sp>
            <p:nvSpPr>
              <p:cNvPr id="266303" name="Freeform 63"/>
              <p:cNvSpPr>
                <a:spLocks/>
              </p:cNvSpPr>
              <p:nvPr/>
            </p:nvSpPr>
            <p:spPr bwMode="auto">
              <a:xfrm>
                <a:off x="2118" y="3672"/>
                <a:ext cx="148" cy="168"/>
              </a:xfrm>
              <a:custGeom>
                <a:avLst/>
                <a:gdLst/>
                <a:ahLst/>
                <a:cxnLst>
                  <a:cxn ang="0">
                    <a:pos x="147" y="94"/>
                  </a:cxn>
                  <a:cxn ang="0">
                    <a:pos x="141" y="88"/>
                  </a:cxn>
                  <a:cxn ang="0">
                    <a:pos x="135" y="88"/>
                  </a:cxn>
                  <a:cxn ang="0">
                    <a:pos x="128" y="76"/>
                  </a:cxn>
                  <a:cxn ang="0">
                    <a:pos x="128" y="67"/>
                  </a:cxn>
                  <a:cxn ang="0">
                    <a:pos x="123" y="65"/>
                  </a:cxn>
                  <a:cxn ang="0">
                    <a:pos x="118" y="67"/>
                  </a:cxn>
                  <a:cxn ang="0">
                    <a:pos x="114" y="67"/>
                  </a:cxn>
                  <a:cxn ang="0">
                    <a:pos x="116" y="61"/>
                  </a:cxn>
                  <a:cxn ang="0">
                    <a:pos x="114" y="48"/>
                  </a:cxn>
                  <a:cxn ang="0">
                    <a:pos x="100" y="38"/>
                  </a:cxn>
                  <a:cxn ang="0">
                    <a:pos x="88" y="30"/>
                  </a:cxn>
                  <a:cxn ang="0">
                    <a:pos x="76" y="26"/>
                  </a:cxn>
                  <a:cxn ang="0">
                    <a:pos x="64" y="19"/>
                  </a:cxn>
                  <a:cxn ang="0">
                    <a:pos x="52" y="18"/>
                  </a:cxn>
                  <a:cxn ang="0">
                    <a:pos x="45" y="12"/>
                  </a:cxn>
                  <a:cxn ang="0">
                    <a:pos x="39" y="10"/>
                  </a:cxn>
                  <a:cxn ang="0">
                    <a:pos x="35" y="4"/>
                  </a:cxn>
                  <a:cxn ang="0">
                    <a:pos x="29" y="1"/>
                  </a:cxn>
                  <a:cxn ang="0">
                    <a:pos x="20" y="0"/>
                  </a:cxn>
                  <a:cxn ang="0">
                    <a:pos x="19" y="6"/>
                  </a:cxn>
                  <a:cxn ang="0">
                    <a:pos x="20" y="19"/>
                  </a:cxn>
                  <a:cxn ang="0">
                    <a:pos x="26" y="32"/>
                  </a:cxn>
                  <a:cxn ang="0">
                    <a:pos x="15" y="48"/>
                  </a:cxn>
                  <a:cxn ang="0">
                    <a:pos x="9" y="50"/>
                  </a:cxn>
                  <a:cxn ang="0">
                    <a:pos x="5" y="59"/>
                  </a:cxn>
                  <a:cxn ang="0">
                    <a:pos x="0" y="61"/>
                  </a:cxn>
                  <a:cxn ang="0">
                    <a:pos x="3" y="76"/>
                  </a:cxn>
                  <a:cxn ang="0">
                    <a:pos x="11" y="86"/>
                  </a:cxn>
                  <a:cxn ang="0">
                    <a:pos x="15" y="98"/>
                  </a:cxn>
                  <a:cxn ang="0">
                    <a:pos x="20" y="112"/>
                  </a:cxn>
                  <a:cxn ang="0">
                    <a:pos x="20" y="123"/>
                  </a:cxn>
                  <a:cxn ang="0">
                    <a:pos x="15" y="135"/>
                  </a:cxn>
                  <a:cxn ang="0">
                    <a:pos x="19" y="149"/>
                  </a:cxn>
                  <a:cxn ang="0">
                    <a:pos x="29" y="155"/>
                  </a:cxn>
                  <a:cxn ang="0">
                    <a:pos x="45" y="167"/>
                  </a:cxn>
                  <a:cxn ang="0">
                    <a:pos x="52" y="160"/>
                  </a:cxn>
                  <a:cxn ang="0">
                    <a:pos x="61" y="143"/>
                  </a:cxn>
                  <a:cxn ang="0">
                    <a:pos x="70" y="139"/>
                  </a:cxn>
                  <a:cxn ang="0">
                    <a:pos x="88" y="124"/>
                  </a:cxn>
                  <a:cxn ang="0">
                    <a:pos x="100" y="124"/>
                  </a:cxn>
                  <a:cxn ang="0">
                    <a:pos x="112" y="118"/>
                  </a:cxn>
                  <a:cxn ang="0">
                    <a:pos x="116" y="116"/>
                  </a:cxn>
                  <a:cxn ang="0">
                    <a:pos x="123" y="116"/>
                  </a:cxn>
                  <a:cxn ang="0">
                    <a:pos x="133" y="106"/>
                  </a:cxn>
                  <a:cxn ang="0">
                    <a:pos x="147" y="94"/>
                  </a:cxn>
                </a:cxnLst>
                <a:rect l="0" t="0" r="r" b="b"/>
                <a:pathLst>
                  <a:path w="148" h="168">
                    <a:moveTo>
                      <a:pt x="147" y="94"/>
                    </a:moveTo>
                    <a:lnTo>
                      <a:pt x="141" y="88"/>
                    </a:lnTo>
                    <a:lnTo>
                      <a:pt x="135" y="88"/>
                    </a:lnTo>
                    <a:lnTo>
                      <a:pt x="128" y="76"/>
                    </a:lnTo>
                    <a:lnTo>
                      <a:pt x="128" y="67"/>
                    </a:lnTo>
                    <a:lnTo>
                      <a:pt x="123" y="65"/>
                    </a:lnTo>
                    <a:lnTo>
                      <a:pt x="118" y="67"/>
                    </a:lnTo>
                    <a:lnTo>
                      <a:pt x="114" y="67"/>
                    </a:lnTo>
                    <a:lnTo>
                      <a:pt x="116" y="61"/>
                    </a:lnTo>
                    <a:lnTo>
                      <a:pt x="114" y="48"/>
                    </a:lnTo>
                    <a:lnTo>
                      <a:pt x="100" y="38"/>
                    </a:lnTo>
                    <a:lnTo>
                      <a:pt x="88" y="30"/>
                    </a:lnTo>
                    <a:lnTo>
                      <a:pt x="76" y="26"/>
                    </a:lnTo>
                    <a:lnTo>
                      <a:pt x="64" y="19"/>
                    </a:lnTo>
                    <a:lnTo>
                      <a:pt x="52" y="18"/>
                    </a:lnTo>
                    <a:lnTo>
                      <a:pt x="45" y="12"/>
                    </a:lnTo>
                    <a:lnTo>
                      <a:pt x="39" y="10"/>
                    </a:lnTo>
                    <a:lnTo>
                      <a:pt x="35" y="4"/>
                    </a:lnTo>
                    <a:lnTo>
                      <a:pt x="29" y="1"/>
                    </a:lnTo>
                    <a:lnTo>
                      <a:pt x="20" y="0"/>
                    </a:lnTo>
                    <a:lnTo>
                      <a:pt x="19" y="6"/>
                    </a:lnTo>
                    <a:lnTo>
                      <a:pt x="20" y="19"/>
                    </a:lnTo>
                    <a:lnTo>
                      <a:pt x="26" y="32"/>
                    </a:lnTo>
                    <a:lnTo>
                      <a:pt x="15" y="48"/>
                    </a:lnTo>
                    <a:lnTo>
                      <a:pt x="9" y="50"/>
                    </a:lnTo>
                    <a:lnTo>
                      <a:pt x="5" y="59"/>
                    </a:lnTo>
                    <a:lnTo>
                      <a:pt x="0" y="61"/>
                    </a:lnTo>
                    <a:lnTo>
                      <a:pt x="3" y="76"/>
                    </a:lnTo>
                    <a:lnTo>
                      <a:pt x="11" y="86"/>
                    </a:lnTo>
                    <a:lnTo>
                      <a:pt x="15" y="98"/>
                    </a:lnTo>
                    <a:lnTo>
                      <a:pt x="20" y="112"/>
                    </a:lnTo>
                    <a:lnTo>
                      <a:pt x="20" y="123"/>
                    </a:lnTo>
                    <a:lnTo>
                      <a:pt x="15" y="135"/>
                    </a:lnTo>
                    <a:lnTo>
                      <a:pt x="19" y="149"/>
                    </a:lnTo>
                    <a:lnTo>
                      <a:pt x="29" y="155"/>
                    </a:lnTo>
                    <a:lnTo>
                      <a:pt x="45" y="167"/>
                    </a:lnTo>
                    <a:lnTo>
                      <a:pt x="52" y="160"/>
                    </a:lnTo>
                    <a:lnTo>
                      <a:pt x="61" y="143"/>
                    </a:lnTo>
                    <a:lnTo>
                      <a:pt x="70" y="139"/>
                    </a:lnTo>
                    <a:lnTo>
                      <a:pt x="88" y="124"/>
                    </a:lnTo>
                    <a:lnTo>
                      <a:pt x="100" y="124"/>
                    </a:lnTo>
                    <a:lnTo>
                      <a:pt x="112" y="118"/>
                    </a:lnTo>
                    <a:lnTo>
                      <a:pt x="116" y="116"/>
                    </a:lnTo>
                    <a:lnTo>
                      <a:pt x="123" y="116"/>
                    </a:lnTo>
                    <a:lnTo>
                      <a:pt x="133" y="106"/>
                    </a:lnTo>
                    <a:lnTo>
                      <a:pt x="147" y="94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4" name="Freeform 64"/>
              <p:cNvSpPr>
                <a:spLocks/>
              </p:cNvSpPr>
              <p:nvPr/>
            </p:nvSpPr>
            <p:spPr bwMode="auto">
              <a:xfrm>
                <a:off x="2032" y="3579"/>
                <a:ext cx="96" cy="57"/>
              </a:xfrm>
              <a:custGeom>
                <a:avLst/>
                <a:gdLst/>
                <a:ahLst/>
                <a:cxnLst>
                  <a:cxn ang="0">
                    <a:pos x="91" y="39"/>
                  </a:cxn>
                  <a:cxn ang="0">
                    <a:pos x="95" y="33"/>
                  </a:cxn>
                  <a:cxn ang="0">
                    <a:pos x="91" y="27"/>
                  </a:cxn>
                  <a:cxn ang="0">
                    <a:pos x="84" y="27"/>
                  </a:cxn>
                  <a:cxn ang="0">
                    <a:pos x="82" y="25"/>
                  </a:cxn>
                  <a:cxn ang="0">
                    <a:pos x="71" y="25"/>
                  </a:cxn>
                  <a:cxn ang="0">
                    <a:pos x="68" y="13"/>
                  </a:cxn>
                  <a:cxn ang="0">
                    <a:pos x="54" y="13"/>
                  </a:cxn>
                  <a:cxn ang="0">
                    <a:pos x="44" y="15"/>
                  </a:cxn>
                  <a:cxn ang="0">
                    <a:pos x="36" y="15"/>
                  </a:cxn>
                  <a:cxn ang="0">
                    <a:pos x="32" y="9"/>
                  </a:cxn>
                  <a:cxn ang="0">
                    <a:pos x="26" y="9"/>
                  </a:cxn>
                  <a:cxn ang="0">
                    <a:pos x="24" y="2"/>
                  </a:cxn>
                  <a:cxn ang="0">
                    <a:pos x="14" y="0"/>
                  </a:cxn>
                  <a:cxn ang="0">
                    <a:pos x="8" y="6"/>
                  </a:cxn>
                  <a:cxn ang="0">
                    <a:pos x="12" y="13"/>
                  </a:cxn>
                  <a:cxn ang="0">
                    <a:pos x="8" y="13"/>
                  </a:cxn>
                  <a:cxn ang="0">
                    <a:pos x="0" y="23"/>
                  </a:cxn>
                  <a:cxn ang="0">
                    <a:pos x="22" y="25"/>
                  </a:cxn>
                  <a:cxn ang="0">
                    <a:pos x="32" y="27"/>
                  </a:cxn>
                  <a:cxn ang="0">
                    <a:pos x="36" y="31"/>
                  </a:cxn>
                  <a:cxn ang="0">
                    <a:pos x="38" y="37"/>
                  </a:cxn>
                  <a:cxn ang="0">
                    <a:pos x="40" y="39"/>
                  </a:cxn>
                  <a:cxn ang="0">
                    <a:pos x="38" y="49"/>
                  </a:cxn>
                  <a:cxn ang="0">
                    <a:pos x="44" y="51"/>
                  </a:cxn>
                  <a:cxn ang="0">
                    <a:pos x="48" y="56"/>
                  </a:cxn>
                  <a:cxn ang="0">
                    <a:pos x="56" y="53"/>
                  </a:cxn>
                  <a:cxn ang="0">
                    <a:pos x="71" y="49"/>
                  </a:cxn>
                  <a:cxn ang="0">
                    <a:pos x="77" y="49"/>
                  </a:cxn>
                  <a:cxn ang="0">
                    <a:pos x="84" y="45"/>
                  </a:cxn>
                  <a:cxn ang="0">
                    <a:pos x="91" y="39"/>
                  </a:cxn>
                </a:cxnLst>
                <a:rect l="0" t="0" r="r" b="b"/>
                <a:pathLst>
                  <a:path w="96" h="57">
                    <a:moveTo>
                      <a:pt x="91" y="39"/>
                    </a:moveTo>
                    <a:lnTo>
                      <a:pt x="95" y="33"/>
                    </a:lnTo>
                    <a:lnTo>
                      <a:pt x="91" y="27"/>
                    </a:lnTo>
                    <a:lnTo>
                      <a:pt x="84" y="27"/>
                    </a:lnTo>
                    <a:lnTo>
                      <a:pt x="82" y="25"/>
                    </a:lnTo>
                    <a:lnTo>
                      <a:pt x="71" y="25"/>
                    </a:lnTo>
                    <a:lnTo>
                      <a:pt x="68" y="13"/>
                    </a:lnTo>
                    <a:lnTo>
                      <a:pt x="54" y="13"/>
                    </a:lnTo>
                    <a:lnTo>
                      <a:pt x="44" y="15"/>
                    </a:lnTo>
                    <a:lnTo>
                      <a:pt x="36" y="15"/>
                    </a:lnTo>
                    <a:lnTo>
                      <a:pt x="32" y="9"/>
                    </a:lnTo>
                    <a:lnTo>
                      <a:pt x="26" y="9"/>
                    </a:lnTo>
                    <a:lnTo>
                      <a:pt x="24" y="2"/>
                    </a:lnTo>
                    <a:lnTo>
                      <a:pt x="14" y="0"/>
                    </a:lnTo>
                    <a:lnTo>
                      <a:pt x="8" y="6"/>
                    </a:lnTo>
                    <a:lnTo>
                      <a:pt x="12" y="13"/>
                    </a:lnTo>
                    <a:lnTo>
                      <a:pt x="8" y="13"/>
                    </a:lnTo>
                    <a:lnTo>
                      <a:pt x="0" y="23"/>
                    </a:lnTo>
                    <a:lnTo>
                      <a:pt x="22" y="25"/>
                    </a:lnTo>
                    <a:lnTo>
                      <a:pt x="32" y="27"/>
                    </a:lnTo>
                    <a:lnTo>
                      <a:pt x="36" y="31"/>
                    </a:lnTo>
                    <a:lnTo>
                      <a:pt x="38" y="37"/>
                    </a:lnTo>
                    <a:lnTo>
                      <a:pt x="40" y="39"/>
                    </a:lnTo>
                    <a:lnTo>
                      <a:pt x="38" y="49"/>
                    </a:lnTo>
                    <a:lnTo>
                      <a:pt x="44" y="51"/>
                    </a:lnTo>
                    <a:lnTo>
                      <a:pt x="48" y="56"/>
                    </a:lnTo>
                    <a:lnTo>
                      <a:pt x="56" y="53"/>
                    </a:lnTo>
                    <a:lnTo>
                      <a:pt x="71" y="49"/>
                    </a:lnTo>
                    <a:lnTo>
                      <a:pt x="77" y="49"/>
                    </a:lnTo>
                    <a:lnTo>
                      <a:pt x="84" y="45"/>
                    </a:lnTo>
                    <a:lnTo>
                      <a:pt x="91" y="39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5" name="Freeform 65"/>
              <p:cNvSpPr>
                <a:spLocks/>
              </p:cNvSpPr>
              <p:nvPr/>
            </p:nvSpPr>
            <p:spPr bwMode="auto">
              <a:xfrm>
                <a:off x="2042" y="3630"/>
                <a:ext cx="21" cy="14"/>
              </a:xfrm>
              <a:custGeom>
                <a:avLst/>
                <a:gdLst/>
                <a:ahLst/>
                <a:cxnLst>
                  <a:cxn ang="0">
                    <a:pos x="14" y="0"/>
                  </a:cxn>
                  <a:cxn ang="0">
                    <a:pos x="0" y="7"/>
                  </a:cxn>
                  <a:cxn ang="0">
                    <a:pos x="4" y="13"/>
                  </a:cxn>
                  <a:cxn ang="0">
                    <a:pos x="10" y="10"/>
                  </a:cxn>
                  <a:cxn ang="0">
                    <a:pos x="20" y="13"/>
                  </a:cxn>
                  <a:cxn ang="0">
                    <a:pos x="16" y="5"/>
                  </a:cxn>
                  <a:cxn ang="0">
                    <a:pos x="14" y="0"/>
                  </a:cxn>
                </a:cxnLst>
                <a:rect l="0" t="0" r="r" b="b"/>
                <a:pathLst>
                  <a:path w="21" h="14">
                    <a:moveTo>
                      <a:pt x="14" y="0"/>
                    </a:moveTo>
                    <a:lnTo>
                      <a:pt x="0" y="7"/>
                    </a:lnTo>
                    <a:lnTo>
                      <a:pt x="4" y="13"/>
                    </a:lnTo>
                    <a:lnTo>
                      <a:pt x="10" y="10"/>
                    </a:lnTo>
                    <a:lnTo>
                      <a:pt x="20" y="13"/>
                    </a:lnTo>
                    <a:lnTo>
                      <a:pt x="16" y="5"/>
                    </a:lnTo>
                    <a:lnTo>
                      <a:pt x="14" y="0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6" name="Freeform 66"/>
              <p:cNvSpPr>
                <a:spLocks/>
              </p:cNvSpPr>
              <p:nvPr/>
            </p:nvSpPr>
            <p:spPr bwMode="auto">
              <a:xfrm>
                <a:off x="1999" y="3592"/>
                <a:ext cx="30" cy="25"/>
              </a:xfrm>
              <a:custGeom>
                <a:avLst/>
                <a:gdLst/>
                <a:ahLst/>
                <a:cxnLst>
                  <a:cxn ang="0">
                    <a:pos x="17" y="0"/>
                  </a:cxn>
                  <a:cxn ang="0">
                    <a:pos x="4" y="0"/>
                  </a:cxn>
                  <a:cxn ang="0">
                    <a:pos x="0" y="2"/>
                  </a:cxn>
                  <a:cxn ang="0">
                    <a:pos x="8" y="12"/>
                  </a:cxn>
                  <a:cxn ang="0">
                    <a:pos x="9" y="22"/>
                  </a:cxn>
                  <a:cxn ang="0">
                    <a:pos x="14" y="24"/>
                  </a:cxn>
                  <a:cxn ang="0">
                    <a:pos x="29" y="14"/>
                  </a:cxn>
                  <a:cxn ang="0">
                    <a:pos x="17" y="0"/>
                  </a:cxn>
                </a:cxnLst>
                <a:rect l="0" t="0" r="r" b="b"/>
                <a:pathLst>
                  <a:path w="30" h="25">
                    <a:moveTo>
                      <a:pt x="17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8" y="12"/>
                    </a:lnTo>
                    <a:lnTo>
                      <a:pt x="9" y="22"/>
                    </a:lnTo>
                    <a:lnTo>
                      <a:pt x="14" y="24"/>
                    </a:lnTo>
                    <a:lnTo>
                      <a:pt x="29" y="14"/>
                    </a:lnTo>
                    <a:lnTo>
                      <a:pt x="17" y="0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7" name="Freeform 67"/>
              <p:cNvSpPr>
                <a:spLocks/>
              </p:cNvSpPr>
              <p:nvPr/>
            </p:nvSpPr>
            <p:spPr bwMode="auto">
              <a:xfrm>
                <a:off x="1969" y="3550"/>
                <a:ext cx="72" cy="24"/>
              </a:xfrm>
              <a:custGeom>
                <a:avLst/>
                <a:gdLst/>
                <a:ahLst/>
                <a:cxnLst>
                  <a:cxn ang="0">
                    <a:pos x="71" y="13"/>
                  </a:cxn>
                  <a:cxn ang="0">
                    <a:pos x="67" y="10"/>
                  </a:cxn>
                  <a:cxn ang="0">
                    <a:pos x="45" y="10"/>
                  </a:cxn>
                  <a:cxn ang="0">
                    <a:pos x="42" y="6"/>
                  </a:cxn>
                  <a:cxn ang="0">
                    <a:pos x="36" y="10"/>
                  </a:cxn>
                  <a:cxn ang="0">
                    <a:pos x="30" y="6"/>
                  </a:cxn>
                  <a:cxn ang="0">
                    <a:pos x="17" y="6"/>
                  </a:cxn>
                  <a:cxn ang="0">
                    <a:pos x="9" y="0"/>
                  </a:cxn>
                  <a:cxn ang="0">
                    <a:pos x="6" y="10"/>
                  </a:cxn>
                  <a:cxn ang="0">
                    <a:pos x="0" y="19"/>
                  </a:cxn>
                  <a:cxn ang="0">
                    <a:pos x="24" y="20"/>
                  </a:cxn>
                  <a:cxn ang="0">
                    <a:pos x="30" y="19"/>
                  </a:cxn>
                  <a:cxn ang="0">
                    <a:pos x="47" y="23"/>
                  </a:cxn>
                  <a:cxn ang="0">
                    <a:pos x="63" y="23"/>
                  </a:cxn>
                  <a:cxn ang="0">
                    <a:pos x="63" y="17"/>
                  </a:cxn>
                  <a:cxn ang="0">
                    <a:pos x="69" y="17"/>
                  </a:cxn>
                  <a:cxn ang="0">
                    <a:pos x="71" y="13"/>
                  </a:cxn>
                </a:cxnLst>
                <a:rect l="0" t="0" r="r" b="b"/>
                <a:pathLst>
                  <a:path w="72" h="24">
                    <a:moveTo>
                      <a:pt x="71" y="13"/>
                    </a:moveTo>
                    <a:lnTo>
                      <a:pt x="67" y="10"/>
                    </a:lnTo>
                    <a:lnTo>
                      <a:pt x="45" y="10"/>
                    </a:lnTo>
                    <a:lnTo>
                      <a:pt x="42" y="6"/>
                    </a:lnTo>
                    <a:lnTo>
                      <a:pt x="36" y="10"/>
                    </a:lnTo>
                    <a:lnTo>
                      <a:pt x="30" y="6"/>
                    </a:lnTo>
                    <a:lnTo>
                      <a:pt x="17" y="6"/>
                    </a:lnTo>
                    <a:lnTo>
                      <a:pt x="9" y="0"/>
                    </a:lnTo>
                    <a:lnTo>
                      <a:pt x="6" y="10"/>
                    </a:lnTo>
                    <a:lnTo>
                      <a:pt x="0" y="19"/>
                    </a:lnTo>
                    <a:lnTo>
                      <a:pt x="24" y="20"/>
                    </a:lnTo>
                    <a:lnTo>
                      <a:pt x="30" y="19"/>
                    </a:lnTo>
                    <a:lnTo>
                      <a:pt x="47" y="23"/>
                    </a:lnTo>
                    <a:lnTo>
                      <a:pt x="63" y="23"/>
                    </a:lnTo>
                    <a:lnTo>
                      <a:pt x="63" y="17"/>
                    </a:lnTo>
                    <a:lnTo>
                      <a:pt x="69" y="17"/>
                    </a:lnTo>
                    <a:lnTo>
                      <a:pt x="71" y="13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8" name="Freeform 68"/>
              <p:cNvSpPr>
                <a:spLocks/>
              </p:cNvSpPr>
              <p:nvPr/>
            </p:nvSpPr>
            <p:spPr bwMode="auto">
              <a:xfrm>
                <a:off x="1859" y="3495"/>
                <a:ext cx="70" cy="56"/>
              </a:xfrm>
              <a:custGeom>
                <a:avLst/>
                <a:gdLst/>
                <a:ahLst/>
                <a:cxnLst>
                  <a:cxn ang="0">
                    <a:pos x="63" y="55"/>
                  </a:cxn>
                  <a:cxn ang="0">
                    <a:pos x="69" y="47"/>
                  </a:cxn>
                  <a:cxn ang="0">
                    <a:pos x="63" y="41"/>
                  </a:cxn>
                  <a:cxn ang="0">
                    <a:pos x="63" y="37"/>
                  </a:cxn>
                  <a:cxn ang="0">
                    <a:pos x="63" y="37"/>
                  </a:cxn>
                  <a:cxn ang="0">
                    <a:pos x="61" y="31"/>
                  </a:cxn>
                  <a:cxn ang="0">
                    <a:pos x="57" y="31"/>
                  </a:cxn>
                  <a:cxn ang="0">
                    <a:pos x="57" y="35"/>
                  </a:cxn>
                  <a:cxn ang="0">
                    <a:pos x="51" y="35"/>
                  </a:cxn>
                  <a:cxn ang="0">
                    <a:pos x="49" y="31"/>
                  </a:cxn>
                  <a:cxn ang="0">
                    <a:pos x="45" y="25"/>
                  </a:cxn>
                  <a:cxn ang="0">
                    <a:pos x="49" y="21"/>
                  </a:cxn>
                  <a:cxn ang="0">
                    <a:pos x="43" y="17"/>
                  </a:cxn>
                  <a:cxn ang="0">
                    <a:pos x="27" y="0"/>
                  </a:cxn>
                  <a:cxn ang="0">
                    <a:pos x="25" y="4"/>
                  </a:cxn>
                  <a:cxn ang="0">
                    <a:pos x="25" y="8"/>
                  </a:cxn>
                  <a:cxn ang="0">
                    <a:pos x="13" y="17"/>
                  </a:cxn>
                  <a:cxn ang="0">
                    <a:pos x="4" y="15"/>
                  </a:cxn>
                  <a:cxn ang="0">
                    <a:pos x="0" y="18"/>
                  </a:cxn>
                  <a:cxn ang="0">
                    <a:pos x="4" y="23"/>
                  </a:cxn>
                  <a:cxn ang="0">
                    <a:pos x="4" y="29"/>
                  </a:cxn>
                  <a:cxn ang="0">
                    <a:pos x="9" y="37"/>
                  </a:cxn>
                  <a:cxn ang="0">
                    <a:pos x="13" y="43"/>
                  </a:cxn>
                  <a:cxn ang="0">
                    <a:pos x="16" y="47"/>
                  </a:cxn>
                  <a:cxn ang="0">
                    <a:pos x="27" y="47"/>
                  </a:cxn>
                  <a:cxn ang="0">
                    <a:pos x="27" y="41"/>
                  </a:cxn>
                  <a:cxn ang="0">
                    <a:pos x="33" y="41"/>
                  </a:cxn>
                  <a:cxn ang="0">
                    <a:pos x="35" y="41"/>
                  </a:cxn>
                  <a:cxn ang="0">
                    <a:pos x="33" y="47"/>
                  </a:cxn>
                  <a:cxn ang="0">
                    <a:pos x="39" y="47"/>
                  </a:cxn>
                  <a:cxn ang="0">
                    <a:pos x="47" y="47"/>
                  </a:cxn>
                  <a:cxn ang="0">
                    <a:pos x="49" y="49"/>
                  </a:cxn>
                  <a:cxn ang="0">
                    <a:pos x="65" y="49"/>
                  </a:cxn>
                  <a:cxn ang="0">
                    <a:pos x="63" y="55"/>
                  </a:cxn>
                </a:cxnLst>
                <a:rect l="0" t="0" r="r" b="b"/>
                <a:pathLst>
                  <a:path w="70" h="56">
                    <a:moveTo>
                      <a:pt x="63" y="55"/>
                    </a:moveTo>
                    <a:lnTo>
                      <a:pt x="69" y="47"/>
                    </a:lnTo>
                    <a:lnTo>
                      <a:pt x="63" y="41"/>
                    </a:lnTo>
                    <a:lnTo>
                      <a:pt x="63" y="37"/>
                    </a:lnTo>
                    <a:lnTo>
                      <a:pt x="63" y="37"/>
                    </a:lnTo>
                    <a:lnTo>
                      <a:pt x="61" y="31"/>
                    </a:lnTo>
                    <a:lnTo>
                      <a:pt x="57" y="31"/>
                    </a:lnTo>
                    <a:lnTo>
                      <a:pt x="57" y="35"/>
                    </a:lnTo>
                    <a:lnTo>
                      <a:pt x="51" y="35"/>
                    </a:lnTo>
                    <a:lnTo>
                      <a:pt x="49" y="31"/>
                    </a:lnTo>
                    <a:lnTo>
                      <a:pt x="45" y="25"/>
                    </a:lnTo>
                    <a:lnTo>
                      <a:pt x="49" y="21"/>
                    </a:lnTo>
                    <a:lnTo>
                      <a:pt x="43" y="17"/>
                    </a:lnTo>
                    <a:lnTo>
                      <a:pt x="27" y="0"/>
                    </a:lnTo>
                    <a:lnTo>
                      <a:pt x="25" y="4"/>
                    </a:lnTo>
                    <a:lnTo>
                      <a:pt x="25" y="8"/>
                    </a:lnTo>
                    <a:lnTo>
                      <a:pt x="13" y="17"/>
                    </a:lnTo>
                    <a:lnTo>
                      <a:pt x="4" y="15"/>
                    </a:lnTo>
                    <a:lnTo>
                      <a:pt x="0" y="18"/>
                    </a:lnTo>
                    <a:lnTo>
                      <a:pt x="4" y="23"/>
                    </a:lnTo>
                    <a:lnTo>
                      <a:pt x="4" y="29"/>
                    </a:lnTo>
                    <a:lnTo>
                      <a:pt x="9" y="37"/>
                    </a:lnTo>
                    <a:lnTo>
                      <a:pt x="13" y="43"/>
                    </a:lnTo>
                    <a:lnTo>
                      <a:pt x="16" y="47"/>
                    </a:lnTo>
                    <a:lnTo>
                      <a:pt x="27" y="47"/>
                    </a:lnTo>
                    <a:lnTo>
                      <a:pt x="27" y="41"/>
                    </a:lnTo>
                    <a:lnTo>
                      <a:pt x="33" y="41"/>
                    </a:lnTo>
                    <a:lnTo>
                      <a:pt x="35" y="41"/>
                    </a:lnTo>
                    <a:lnTo>
                      <a:pt x="33" y="47"/>
                    </a:lnTo>
                    <a:lnTo>
                      <a:pt x="39" y="47"/>
                    </a:lnTo>
                    <a:lnTo>
                      <a:pt x="47" y="47"/>
                    </a:lnTo>
                    <a:lnTo>
                      <a:pt x="49" y="49"/>
                    </a:lnTo>
                    <a:lnTo>
                      <a:pt x="65" y="49"/>
                    </a:lnTo>
                    <a:lnTo>
                      <a:pt x="63" y="55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09" name="Freeform 69"/>
              <p:cNvSpPr>
                <a:spLocks/>
              </p:cNvSpPr>
              <p:nvPr/>
            </p:nvSpPr>
            <p:spPr bwMode="auto">
              <a:xfrm>
                <a:off x="1674" y="3429"/>
                <a:ext cx="59" cy="47"/>
              </a:xfrm>
              <a:custGeom>
                <a:avLst/>
                <a:gdLst/>
                <a:ahLst/>
                <a:cxnLst>
                  <a:cxn ang="0">
                    <a:pos x="52" y="29"/>
                  </a:cxn>
                  <a:cxn ang="0">
                    <a:pos x="52" y="21"/>
                  </a:cxn>
                  <a:cxn ang="0">
                    <a:pos x="58" y="16"/>
                  </a:cxn>
                  <a:cxn ang="0">
                    <a:pos x="58" y="5"/>
                  </a:cxn>
                  <a:cxn ang="0">
                    <a:pos x="44" y="0"/>
                  </a:cxn>
                  <a:cxn ang="0">
                    <a:pos x="35" y="2"/>
                  </a:cxn>
                  <a:cxn ang="0">
                    <a:pos x="28" y="0"/>
                  </a:cxn>
                  <a:cxn ang="0">
                    <a:pos x="22" y="8"/>
                  </a:cxn>
                  <a:cxn ang="0">
                    <a:pos x="11" y="8"/>
                  </a:cxn>
                  <a:cxn ang="0">
                    <a:pos x="9" y="16"/>
                  </a:cxn>
                  <a:cxn ang="0">
                    <a:pos x="3" y="19"/>
                  </a:cxn>
                  <a:cxn ang="0">
                    <a:pos x="0" y="27"/>
                  </a:cxn>
                  <a:cxn ang="0">
                    <a:pos x="0" y="29"/>
                  </a:cxn>
                  <a:cxn ang="0">
                    <a:pos x="7" y="33"/>
                  </a:cxn>
                  <a:cxn ang="0">
                    <a:pos x="17" y="35"/>
                  </a:cxn>
                  <a:cxn ang="0">
                    <a:pos x="22" y="41"/>
                  </a:cxn>
                  <a:cxn ang="0">
                    <a:pos x="48" y="46"/>
                  </a:cxn>
                  <a:cxn ang="0">
                    <a:pos x="51" y="39"/>
                  </a:cxn>
                  <a:cxn ang="0">
                    <a:pos x="54" y="35"/>
                  </a:cxn>
                  <a:cxn ang="0">
                    <a:pos x="52" y="29"/>
                  </a:cxn>
                </a:cxnLst>
                <a:rect l="0" t="0" r="r" b="b"/>
                <a:pathLst>
                  <a:path w="59" h="47">
                    <a:moveTo>
                      <a:pt x="52" y="29"/>
                    </a:moveTo>
                    <a:lnTo>
                      <a:pt x="52" y="21"/>
                    </a:lnTo>
                    <a:lnTo>
                      <a:pt x="58" y="16"/>
                    </a:lnTo>
                    <a:lnTo>
                      <a:pt x="58" y="5"/>
                    </a:lnTo>
                    <a:lnTo>
                      <a:pt x="44" y="0"/>
                    </a:lnTo>
                    <a:lnTo>
                      <a:pt x="35" y="2"/>
                    </a:lnTo>
                    <a:lnTo>
                      <a:pt x="28" y="0"/>
                    </a:lnTo>
                    <a:lnTo>
                      <a:pt x="22" y="8"/>
                    </a:lnTo>
                    <a:lnTo>
                      <a:pt x="11" y="8"/>
                    </a:lnTo>
                    <a:lnTo>
                      <a:pt x="9" y="16"/>
                    </a:lnTo>
                    <a:lnTo>
                      <a:pt x="3" y="19"/>
                    </a:lnTo>
                    <a:lnTo>
                      <a:pt x="0" y="27"/>
                    </a:lnTo>
                    <a:lnTo>
                      <a:pt x="0" y="29"/>
                    </a:lnTo>
                    <a:lnTo>
                      <a:pt x="7" y="33"/>
                    </a:lnTo>
                    <a:lnTo>
                      <a:pt x="17" y="35"/>
                    </a:lnTo>
                    <a:lnTo>
                      <a:pt x="22" y="41"/>
                    </a:lnTo>
                    <a:lnTo>
                      <a:pt x="48" y="46"/>
                    </a:lnTo>
                    <a:lnTo>
                      <a:pt x="51" y="39"/>
                    </a:lnTo>
                    <a:lnTo>
                      <a:pt x="54" y="35"/>
                    </a:lnTo>
                    <a:lnTo>
                      <a:pt x="52" y="29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266310" name="Freeform 70"/>
              <p:cNvSpPr>
                <a:spLocks/>
              </p:cNvSpPr>
              <p:nvPr/>
            </p:nvSpPr>
            <p:spPr bwMode="auto">
              <a:xfrm>
                <a:off x="1620" y="3458"/>
                <a:ext cx="25" cy="3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0" y="10"/>
                  </a:cxn>
                  <a:cxn ang="0">
                    <a:pos x="0" y="18"/>
                  </a:cxn>
                  <a:cxn ang="0">
                    <a:pos x="6" y="29"/>
                  </a:cxn>
                  <a:cxn ang="0">
                    <a:pos x="14" y="17"/>
                  </a:cxn>
                  <a:cxn ang="0">
                    <a:pos x="21" y="12"/>
                  </a:cxn>
                  <a:cxn ang="0">
                    <a:pos x="19" y="10"/>
                  </a:cxn>
                  <a:cxn ang="0">
                    <a:pos x="24" y="0"/>
                  </a:cxn>
                  <a:cxn ang="0">
                    <a:pos x="18" y="0"/>
                  </a:cxn>
                </a:cxnLst>
                <a:rect l="0" t="0" r="r" b="b"/>
                <a:pathLst>
                  <a:path w="25" h="30">
                    <a:moveTo>
                      <a:pt x="18" y="0"/>
                    </a:moveTo>
                    <a:lnTo>
                      <a:pt x="10" y="10"/>
                    </a:lnTo>
                    <a:lnTo>
                      <a:pt x="0" y="18"/>
                    </a:lnTo>
                    <a:lnTo>
                      <a:pt x="6" y="29"/>
                    </a:lnTo>
                    <a:lnTo>
                      <a:pt x="14" y="17"/>
                    </a:lnTo>
                    <a:lnTo>
                      <a:pt x="21" y="12"/>
                    </a:lnTo>
                    <a:lnTo>
                      <a:pt x="19" y="10"/>
                    </a:lnTo>
                    <a:lnTo>
                      <a:pt x="24" y="0"/>
                    </a:lnTo>
                    <a:lnTo>
                      <a:pt x="18" y="0"/>
                    </a:lnTo>
                  </a:path>
                </a:pathLst>
              </a:custGeom>
              <a:grpFill/>
              <a:ln w="6350" cap="flat" cmpd="sng">
                <a:solidFill>
                  <a:srgbClr val="FFFF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6147" name="Text Box 71"/>
          <p:cNvSpPr txBox="1">
            <a:spLocks noChangeArrowheads="1"/>
          </p:cNvSpPr>
          <p:nvPr/>
        </p:nvSpPr>
        <p:spPr bwMode="auto">
          <a:xfrm>
            <a:off x="685800" y="3810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6148" name="Text Box 72"/>
          <p:cNvSpPr txBox="1">
            <a:spLocks noChangeArrowheads="1"/>
          </p:cNvSpPr>
          <p:nvPr/>
        </p:nvSpPr>
        <p:spPr bwMode="auto">
          <a:xfrm>
            <a:off x="0" y="90488"/>
            <a:ext cx="906780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Drug Abuse Treatment Clinical Trials Network</a:t>
            </a:r>
          </a:p>
          <a:p>
            <a:pPr algn="ctr"/>
            <a:r>
              <a:rPr lang="en-US" sz="2800" b="1" dirty="0">
                <a:solidFill>
                  <a:srgbClr val="0000CC"/>
                </a:solidFill>
                <a:latin typeface="Calibri" pitchFamily="34" charset="0"/>
              </a:rPr>
              <a:t>17 Nodes with 116 Community Treatment Programs Reaching into 26 States &amp; DC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  <a:p>
            <a:pPr algn="ctr"/>
            <a:endParaRPr lang="en-US" sz="32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6149" name="AutoShape 73"/>
          <p:cNvCxnSpPr>
            <a:cxnSpLocks noChangeShapeType="1"/>
          </p:cNvCxnSpPr>
          <p:nvPr/>
        </p:nvCxnSpPr>
        <p:spPr bwMode="auto">
          <a:xfrm>
            <a:off x="1676400" y="43434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6150" name="Text Box 74"/>
          <p:cNvSpPr txBox="1">
            <a:spLocks noChangeArrowheads="1"/>
          </p:cNvSpPr>
          <p:nvPr/>
        </p:nvSpPr>
        <p:spPr bwMode="auto">
          <a:xfrm>
            <a:off x="7366000" y="3509963"/>
            <a:ext cx="1447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     Philadelphia</a:t>
            </a:r>
          </a:p>
        </p:txBody>
      </p:sp>
      <p:sp>
        <p:nvSpPr>
          <p:cNvPr id="6151" name="Text Box 75"/>
          <p:cNvSpPr txBox="1">
            <a:spLocks noChangeArrowheads="1"/>
          </p:cNvSpPr>
          <p:nvPr/>
        </p:nvSpPr>
        <p:spPr bwMode="auto">
          <a:xfrm>
            <a:off x="1135063" y="2438400"/>
            <a:ext cx="1066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Portland</a:t>
            </a:r>
          </a:p>
        </p:txBody>
      </p:sp>
      <p:sp>
        <p:nvSpPr>
          <p:cNvPr id="6152" name="Text Box 76"/>
          <p:cNvSpPr txBox="1">
            <a:spLocks noChangeArrowheads="1"/>
          </p:cNvSpPr>
          <p:nvPr/>
        </p:nvSpPr>
        <p:spPr bwMode="auto">
          <a:xfrm>
            <a:off x="1600200" y="4373563"/>
            <a:ext cx="1524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Los Angeles</a:t>
            </a:r>
          </a:p>
        </p:txBody>
      </p:sp>
      <p:sp>
        <p:nvSpPr>
          <p:cNvPr id="6153" name="Text Box 77"/>
          <p:cNvSpPr txBox="1">
            <a:spLocks noChangeArrowheads="1"/>
          </p:cNvSpPr>
          <p:nvPr/>
        </p:nvSpPr>
        <p:spPr bwMode="auto">
          <a:xfrm>
            <a:off x="6756400" y="4800600"/>
            <a:ext cx="1219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Charleston</a:t>
            </a:r>
          </a:p>
        </p:txBody>
      </p:sp>
      <p:sp>
        <p:nvSpPr>
          <p:cNvPr id="6154" name="Text Box 78"/>
          <p:cNvSpPr txBox="1">
            <a:spLocks noChangeArrowheads="1"/>
          </p:cNvSpPr>
          <p:nvPr/>
        </p:nvSpPr>
        <p:spPr bwMode="auto">
          <a:xfrm>
            <a:off x="6748463" y="58674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Miami</a:t>
            </a:r>
          </a:p>
        </p:txBody>
      </p:sp>
      <p:sp>
        <p:nvSpPr>
          <p:cNvPr id="6155" name="Text Box 79"/>
          <p:cNvSpPr txBox="1">
            <a:spLocks noChangeArrowheads="1"/>
          </p:cNvSpPr>
          <p:nvPr/>
        </p:nvSpPr>
        <p:spPr bwMode="auto">
          <a:xfrm>
            <a:off x="5211763" y="3548063"/>
            <a:ext cx="11430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Cincinnati</a:t>
            </a:r>
          </a:p>
        </p:txBody>
      </p:sp>
      <p:sp>
        <p:nvSpPr>
          <p:cNvPr id="6156" name="Text Box 80"/>
          <p:cNvSpPr txBox="1">
            <a:spLocks noChangeArrowheads="1"/>
          </p:cNvSpPr>
          <p:nvPr/>
        </p:nvSpPr>
        <p:spPr bwMode="auto">
          <a:xfrm>
            <a:off x="2552700" y="3276600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Denver</a:t>
            </a:r>
          </a:p>
        </p:txBody>
      </p:sp>
      <p:sp>
        <p:nvSpPr>
          <p:cNvPr id="6157" name="Oval 81"/>
          <p:cNvSpPr>
            <a:spLocks noChangeArrowheads="1"/>
          </p:cNvSpPr>
          <p:nvPr/>
        </p:nvSpPr>
        <p:spPr bwMode="auto">
          <a:xfrm>
            <a:off x="3505200" y="6248400"/>
            <a:ext cx="153988" cy="173038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58" name="Text Box 82"/>
          <p:cNvSpPr txBox="1">
            <a:spLocks noChangeArrowheads="1"/>
          </p:cNvSpPr>
          <p:nvPr/>
        </p:nvSpPr>
        <p:spPr bwMode="auto">
          <a:xfrm>
            <a:off x="3581400" y="6248400"/>
            <a:ext cx="2438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  <a:latin typeface="Times New Roman" pitchFamily="18" charset="0"/>
              </a:rPr>
              <a:t>CTN Sites (2003-2005)</a:t>
            </a:r>
          </a:p>
        </p:txBody>
      </p:sp>
      <p:grpSp>
        <p:nvGrpSpPr>
          <p:cNvPr id="6159" name="Group 83"/>
          <p:cNvGrpSpPr>
            <a:grpSpLocks/>
          </p:cNvGrpSpPr>
          <p:nvPr/>
        </p:nvGrpSpPr>
        <p:grpSpPr bwMode="auto">
          <a:xfrm>
            <a:off x="7467600" y="3062288"/>
            <a:ext cx="338138" cy="381000"/>
            <a:chOff x="5376" y="672"/>
            <a:chExt cx="240" cy="240"/>
          </a:xfrm>
        </p:grpSpPr>
        <p:sp>
          <p:nvSpPr>
            <p:cNvPr id="6265" name="Line 84"/>
            <p:cNvSpPr>
              <a:spLocks noChangeShapeType="1"/>
            </p:cNvSpPr>
            <p:nvPr/>
          </p:nvSpPr>
          <p:spPr bwMode="auto">
            <a:xfrm rot="284366" flipV="1">
              <a:off x="5376" y="768"/>
              <a:ext cx="240" cy="4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6" name="Line 85"/>
            <p:cNvSpPr>
              <a:spLocks noChangeShapeType="1"/>
            </p:cNvSpPr>
            <p:nvPr/>
          </p:nvSpPr>
          <p:spPr bwMode="auto">
            <a:xfrm>
              <a:off x="5376" y="672"/>
              <a:ext cx="240" cy="24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7" name="Line 86"/>
            <p:cNvSpPr>
              <a:spLocks noChangeShapeType="1"/>
            </p:cNvSpPr>
            <p:nvPr/>
          </p:nvSpPr>
          <p:spPr bwMode="auto">
            <a:xfrm rot="19245874" flipV="1">
              <a:off x="5424" y="720"/>
              <a:ext cx="144" cy="144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8" name="Line 87"/>
            <p:cNvSpPr>
              <a:spLocks noChangeShapeType="1"/>
            </p:cNvSpPr>
            <p:nvPr/>
          </p:nvSpPr>
          <p:spPr bwMode="auto">
            <a:xfrm rot="-5962761">
              <a:off x="5376" y="672"/>
              <a:ext cx="240" cy="24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0" name="Group 88"/>
          <p:cNvGrpSpPr>
            <a:grpSpLocks/>
          </p:cNvGrpSpPr>
          <p:nvPr/>
        </p:nvGrpSpPr>
        <p:grpSpPr bwMode="auto">
          <a:xfrm>
            <a:off x="5910263" y="2646363"/>
            <a:ext cx="877887" cy="782637"/>
            <a:chOff x="4296" y="1631"/>
            <a:chExt cx="623" cy="493"/>
          </a:xfrm>
        </p:grpSpPr>
        <p:sp>
          <p:nvSpPr>
            <p:cNvPr id="6261" name="Line 89"/>
            <p:cNvSpPr>
              <a:spLocks noChangeShapeType="1"/>
            </p:cNvSpPr>
            <p:nvPr/>
          </p:nvSpPr>
          <p:spPr bwMode="auto">
            <a:xfrm rot="284366" flipV="1">
              <a:off x="4296" y="1854"/>
              <a:ext cx="623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2" name="Line 90"/>
            <p:cNvSpPr>
              <a:spLocks noChangeShapeType="1"/>
            </p:cNvSpPr>
            <p:nvPr/>
          </p:nvSpPr>
          <p:spPr bwMode="auto">
            <a:xfrm>
              <a:off x="4387" y="1644"/>
              <a:ext cx="481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3" name="Line 91"/>
            <p:cNvSpPr>
              <a:spLocks noChangeShapeType="1"/>
            </p:cNvSpPr>
            <p:nvPr/>
          </p:nvSpPr>
          <p:spPr bwMode="auto">
            <a:xfrm rot="19245874" flipV="1">
              <a:off x="4446" y="1634"/>
              <a:ext cx="372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4" name="Line 92"/>
            <p:cNvSpPr>
              <a:spLocks noChangeShapeType="1"/>
            </p:cNvSpPr>
            <p:nvPr/>
          </p:nvSpPr>
          <p:spPr bwMode="auto">
            <a:xfrm rot="-5962761">
              <a:off x="4423" y="1589"/>
              <a:ext cx="440" cy="52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1" name="Group 93"/>
          <p:cNvGrpSpPr>
            <a:grpSpLocks/>
          </p:cNvGrpSpPr>
          <p:nvPr/>
        </p:nvGrpSpPr>
        <p:grpSpPr bwMode="auto">
          <a:xfrm>
            <a:off x="1303338" y="4229100"/>
            <a:ext cx="877887" cy="782638"/>
            <a:chOff x="1032" y="2664"/>
            <a:chExt cx="622" cy="493"/>
          </a:xfrm>
        </p:grpSpPr>
        <p:sp>
          <p:nvSpPr>
            <p:cNvPr id="6257" name="Line 94"/>
            <p:cNvSpPr>
              <a:spLocks noChangeShapeType="1"/>
            </p:cNvSpPr>
            <p:nvPr/>
          </p:nvSpPr>
          <p:spPr bwMode="auto">
            <a:xfrm rot="284366" flipV="1">
              <a:off x="1032" y="2887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8" name="Line 95"/>
            <p:cNvSpPr>
              <a:spLocks noChangeShapeType="1"/>
            </p:cNvSpPr>
            <p:nvPr/>
          </p:nvSpPr>
          <p:spPr bwMode="auto">
            <a:xfrm>
              <a:off x="1123" y="2677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9" name="Line 96"/>
            <p:cNvSpPr>
              <a:spLocks noChangeShapeType="1"/>
            </p:cNvSpPr>
            <p:nvPr/>
          </p:nvSpPr>
          <p:spPr bwMode="auto">
            <a:xfrm rot="19245874" flipV="1">
              <a:off x="1182" y="2667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60" name="Line 97"/>
            <p:cNvSpPr>
              <a:spLocks noChangeShapeType="1"/>
            </p:cNvSpPr>
            <p:nvPr/>
          </p:nvSpPr>
          <p:spPr bwMode="auto">
            <a:xfrm rot="-5962761">
              <a:off x="1158" y="2623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2" name="Group 98"/>
          <p:cNvGrpSpPr>
            <a:grpSpLocks/>
          </p:cNvGrpSpPr>
          <p:nvPr/>
        </p:nvGrpSpPr>
        <p:grpSpPr bwMode="auto">
          <a:xfrm>
            <a:off x="6316663" y="4419600"/>
            <a:ext cx="877887" cy="782638"/>
            <a:chOff x="678" y="1667"/>
            <a:chExt cx="622" cy="493"/>
          </a:xfrm>
        </p:grpSpPr>
        <p:sp>
          <p:nvSpPr>
            <p:cNvPr id="6253" name="Line 99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4" name="Line 100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5" name="Line 101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6" name="Line 102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3" name="Group 103"/>
          <p:cNvGrpSpPr>
            <a:grpSpLocks/>
          </p:cNvGrpSpPr>
          <p:nvPr/>
        </p:nvGrpSpPr>
        <p:grpSpPr bwMode="auto">
          <a:xfrm>
            <a:off x="6273800" y="5753100"/>
            <a:ext cx="877888" cy="782638"/>
            <a:chOff x="678" y="1667"/>
            <a:chExt cx="622" cy="493"/>
          </a:xfrm>
        </p:grpSpPr>
        <p:sp>
          <p:nvSpPr>
            <p:cNvPr id="6249" name="Line 104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0" name="Line 105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1" name="Line 106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52" name="Line 107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4" name="Group 108"/>
          <p:cNvGrpSpPr>
            <a:grpSpLocks/>
          </p:cNvGrpSpPr>
          <p:nvPr/>
        </p:nvGrpSpPr>
        <p:grpSpPr bwMode="auto">
          <a:xfrm>
            <a:off x="6697663" y="3248025"/>
            <a:ext cx="877887" cy="782638"/>
            <a:chOff x="678" y="1667"/>
            <a:chExt cx="622" cy="493"/>
          </a:xfrm>
        </p:grpSpPr>
        <p:sp>
          <p:nvSpPr>
            <p:cNvPr id="6245" name="Line 109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6" name="Line 110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7" name="Line 111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8" name="Line 112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6165" name="Group 113"/>
          <p:cNvGrpSpPr>
            <a:grpSpLocks/>
          </p:cNvGrpSpPr>
          <p:nvPr/>
        </p:nvGrpSpPr>
        <p:grpSpPr bwMode="auto">
          <a:xfrm>
            <a:off x="6916738" y="3103563"/>
            <a:ext cx="877887" cy="782637"/>
            <a:chOff x="678" y="1667"/>
            <a:chExt cx="622" cy="493"/>
          </a:xfrm>
        </p:grpSpPr>
        <p:sp>
          <p:nvSpPr>
            <p:cNvPr id="6241" name="Line 114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2" name="Line 115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3" name="Line 116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4" name="Line 117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166" name="Line 118"/>
          <p:cNvSpPr>
            <a:spLocks noChangeShapeType="1"/>
          </p:cNvSpPr>
          <p:nvPr/>
        </p:nvSpPr>
        <p:spPr bwMode="auto">
          <a:xfrm rot="284366" flipV="1">
            <a:off x="7702550" y="3206750"/>
            <a:ext cx="338138" cy="952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67" name="Line 119"/>
          <p:cNvSpPr>
            <a:spLocks noChangeShapeType="1"/>
          </p:cNvSpPr>
          <p:nvPr/>
        </p:nvSpPr>
        <p:spPr bwMode="auto">
          <a:xfrm>
            <a:off x="7629525" y="2943225"/>
            <a:ext cx="358775" cy="42545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6168" name="Group 120"/>
          <p:cNvGrpSpPr>
            <a:grpSpLocks/>
          </p:cNvGrpSpPr>
          <p:nvPr/>
        </p:nvGrpSpPr>
        <p:grpSpPr bwMode="auto">
          <a:xfrm>
            <a:off x="806450" y="1690688"/>
            <a:ext cx="876300" cy="782637"/>
            <a:chOff x="678" y="1667"/>
            <a:chExt cx="622" cy="493"/>
          </a:xfrm>
        </p:grpSpPr>
        <p:sp>
          <p:nvSpPr>
            <p:cNvPr id="6237" name="Line 121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8" name="Line 122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9" name="Line 123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40" name="Line 124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169" name="Line 125"/>
          <p:cNvSpPr>
            <a:spLocks noChangeShapeType="1"/>
          </p:cNvSpPr>
          <p:nvPr/>
        </p:nvSpPr>
        <p:spPr bwMode="auto">
          <a:xfrm rot="19245874" flipV="1">
            <a:off x="7620000" y="2898775"/>
            <a:ext cx="414338" cy="53022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6170" name="Group 126"/>
          <p:cNvGrpSpPr>
            <a:grpSpLocks/>
          </p:cNvGrpSpPr>
          <p:nvPr/>
        </p:nvGrpSpPr>
        <p:grpSpPr bwMode="auto">
          <a:xfrm>
            <a:off x="6418263" y="3946525"/>
            <a:ext cx="911225" cy="782638"/>
            <a:chOff x="2159" y="1985"/>
            <a:chExt cx="646" cy="493"/>
          </a:xfrm>
        </p:grpSpPr>
        <p:sp>
          <p:nvSpPr>
            <p:cNvPr id="6233" name="Line 127"/>
            <p:cNvSpPr>
              <a:spLocks noChangeShapeType="1"/>
            </p:cNvSpPr>
            <p:nvPr/>
          </p:nvSpPr>
          <p:spPr bwMode="auto">
            <a:xfrm rot="284366" flipV="1">
              <a:off x="2159" y="2202"/>
              <a:ext cx="646" cy="55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4" name="Line 128"/>
            <p:cNvSpPr>
              <a:spLocks noChangeShapeType="1"/>
            </p:cNvSpPr>
            <p:nvPr/>
          </p:nvSpPr>
          <p:spPr bwMode="auto">
            <a:xfrm>
              <a:off x="2280" y="1998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5" name="Line 129"/>
            <p:cNvSpPr>
              <a:spLocks noChangeShapeType="1"/>
            </p:cNvSpPr>
            <p:nvPr/>
          </p:nvSpPr>
          <p:spPr bwMode="auto">
            <a:xfrm rot="19245874" flipV="1">
              <a:off x="2339" y="1988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6" name="Line 130"/>
            <p:cNvSpPr>
              <a:spLocks noChangeShapeType="1"/>
            </p:cNvSpPr>
            <p:nvPr/>
          </p:nvSpPr>
          <p:spPr bwMode="auto">
            <a:xfrm rot="-5962761">
              <a:off x="2315" y="1944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171" name="Text Box 131"/>
          <p:cNvSpPr txBox="1">
            <a:spLocks noChangeArrowheads="1"/>
          </p:cNvSpPr>
          <p:nvPr/>
        </p:nvSpPr>
        <p:spPr bwMode="auto">
          <a:xfrm>
            <a:off x="1201738" y="1782763"/>
            <a:ext cx="962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Seattle</a:t>
            </a:r>
          </a:p>
        </p:txBody>
      </p:sp>
      <p:sp>
        <p:nvSpPr>
          <p:cNvPr id="6172" name="Text Box 132"/>
          <p:cNvSpPr txBox="1">
            <a:spLocks noChangeArrowheads="1"/>
          </p:cNvSpPr>
          <p:nvPr/>
        </p:nvSpPr>
        <p:spPr bwMode="auto">
          <a:xfrm>
            <a:off x="7010400" y="4267200"/>
            <a:ext cx="124142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5000"/>
              </a:lnSpc>
            </a:pPr>
            <a:r>
              <a:rPr lang="en-US" sz="1200" b="1" dirty="0">
                <a:solidFill>
                  <a:srgbClr val="FF0000"/>
                </a:solidFill>
              </a:rPr>
              <a:t>Raleigh/</a:t>
            </a:r>
          </a:p>
          <a:p>
            <a:pPr>
              <a:lnSpc>
                <a:spcPct val="95000"/>
              </a:lnSpc>
            </a:pPr>
            <a:r>
              <a:rPr lang="en-US" sz="1200" b="1" dirty="0">
                <a:solidFill>
                  <a:srgbClr val="FF0000"/>
                </a:solidFill>
              </a:rPr>
              <a:t>Durham</a:t>
            </a:r>
          </a:p>
        </p:txBody>
      </p:sp>
      <p:grpSp>
        <p:nvGrpSpPr>
          <p:cNvPr id="6173" name="Group 133"/>
          <p:cNvGrpSpPr>
            <a:grpSpLocks/>
          </p:cNvGrpSpPr>
          <p:nvPr/>
        </p:nvGrpSpPr>
        <p:grpSpPr bwMode="auto">
          <a:xfrm>
            <a:off x="5770563" y="3232150"/>
            <a:ext cx="877887" cy="782638"/>
            <a:chOff x="678" y="1667"/>
            <a:chExt cx="622" cy="493"/>
          </a:xfrm>
        </p:grpSpPr>
        <p:sp>
          <p:nvSpPr>
            <p:cNvPr id="6229" name="Line 134"/>
            <p:cNvSpPr>
              <a:spLocks noChangeShapeType="1"/>
            </p:cNvSpPr>
            <p:nvPr/>
          </p:nvSpPr>
          <p:spPr bwMode="auto">
            <a:xfrm rot="284366" flipV="1">
              <a:off x="678" y="1890"/>
              <a:ext cx="622" cy="43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0" name="Line 135"/>
            <p:cNvSpPr>
              <a:spLocks noChangeShapeType="1"/>
            </p:cNvSpPr>
            <p:nvPr/>
          </p:nvSpPr>
          <p:spPr bwMode="auto">
            <a:xfrm>
              <a:off x="769" y="1680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1" name="Line 136"/>
            <p:cNvSpPr>
              <a:spLocks noChangeShapeType="1"/>
            </p:cNvSpPr>
            <p:nvPr/>
          </p:nvSpPr>
          <p:spPr bwMode="auto">
            <a:xfrm rot="19245874" flipV="1">
              <a:off x="828" y="1670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32" name="Line 137"/>
            <p:cNvSpPr>
              <a:spLocks noChangeShapeType="1"/>
            </p:cNvSpPr>
            <p:nvPr/>
          </p:nvSpPr>
          <p:spPr bwMode="auto">
            <a:xfrm rot="-5962761">
              <a:off x="804" y="1626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6174" name="Oval 138"/>
          <p:cNvSpPr>
            <a:spLocks noChangeArrowheads="1"/>
          </p:cNvSpPr>
          <p:nvPr/>
        </p:nvSpPr>
        <p:spPr bwMode="auto">
          <a:xfrm>
            <a:off x="6303963" y="2952750"/>
            <a:ext cx="153987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75" name="Oval 139"/>
          <p:cNvSpPr>
            <a:spLocks noChangeArrowheads="1"/>
          </p:cNvSpPr>
          <p:nvPr/>
        </p:nvSpPr>
        <p:spPr bwMode="auto">
          <a:xfrm>
            <a:off x="6154738" y="3548063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76" name="Line 140"/>
          <p:cNvSpPr>
            <a:spLocks noChangeShapeType="1"/>
          </p:cNvSpPr>
          <p:nvPr/>
        </p:nvSpPr>
        <p:spPr bwMode="auto">
          <a:xfrm rot="19245874" flipV="1">
            <a:off x="7680325" y="2913063"/>
            <a:ext cx="307975" cy="46831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77" name="Line 141"/>
          <p:cNvSpPr>
            <a:spLocks noChangeShapeType="1"/>
          </p:cNvSpPr>
          <p:nvPr/>
        </p:nvSpPr>
        <p:spPr bwMode="auto">
          <a:xfrm rot="284366" flipV="1">
            <a:off x="7337425" y="3333750"/>
            <a:ext cx="803275" cy="31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78" name="Line 142"/>
          <p:cNvSpPr>
            <a:spLocks noChangeShapeType="1"/>
          </p:cNvSpPr>
          <p:nvPr/>
        </p:nvSpPr>
        <p:spPr bwMode="auto">
          <a:xfrm rot="-5962761">
            <a:off x="7472363" y="3157538"/>
            <a:ext cx="523875" cy="4984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79" name="Line 143"/>
          <p:cNvSpPr>
            <a:spLocks noChangeShapeType="1"/>
          </p:cNvSpPr>
          <p:nvPr/>
        </p:nvSpPr>
        <p:spPr bwMode="auto">
          <a:xfrm>
            <a:off x="7608888" y="3160713"/>
            <a:ext cx="307975" cy="320675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0" name="Line 144"/>
          <p:cNvSpPr>
            <a:spLocks noChangeShapeType="1"/>
          </p:cNvSpPr>
          <p:nvPr/>
        </p:nvSpPr>
        <p:spPr bwMode="auto">
          <a:xfrm rot="-5962761">
            <a:off x="7539831" y="2939257"/>
            <a:ext cx="528637" cy="6096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6181" name="Group 145"/>
          <p:cNvGrpSpPr>
            <a:grpSpLocks/>
          </p:cNvGrpSpPr>
          <p:nvPr/>
        </p:nvGrpSpPr>
        <p:grpSpPr bwMode="auto">
          <a:xfrm>
            <a:off x="3006725" y="3144838"/>
            <a:ext cx="804863" cy="782637"/>
            <a:chOff x="2239" y="1981"/>
            <a:chExt cx="570" cy="493"/>
          </a:xfrm>
        </p:grpSpPr>
        <p:sp>
          <p:nvSpPr>
            <p:cNvPr id="6224" name="Line 146"/>
            <p:cNvSpPr>
              <a:spLocks noChangeShapeType="1"/>
            </p:cNvSpPr>
            <p:nvPr/>
          </p:nvSpPr>
          <p:spPr bwMode="auto">
            <a:xfrm rot="284366" flipV="1">
              <a:off x="2239" y="2200"/>
              <a:ext cx="570" cy="4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25" name="Line 147"/>
            <p:cNvSpPr>
              <a:spLocks noChangeShapeType="1"/>
            </p:cNvSpPr>
            <p:nvPr/>
          </p:nvSpPr>
          <p:spPr bwMode="auto">
            <a:xfrm>
              <a:off x="2284" y="1994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26" name="Line 148"/>
            <p:cNvSpPr>
              <a:spLocks noChangeShapeType="1"/>
            </p:cNvSpPr>
            <p:nvPr/>
          </p:nvSpPr>
          <p:spPr bwMode="auto">
            <a:xfrm rot="19245874" flipV="1">
              <a:off x="2343" y="1984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27" name="Line 149"/>
            <p:cNvSpPr>
              <a:spLocks noChangeShapeType="1"/>
            </p:cNvSpPr>
            <p:nvPr/>
          </p:nvSpPr>
          <p:spPr bwMode="auto">
            <a:xfrm rot="-5962761">
              <a:off x="2319" y="1940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28" name="Oval 150"/>
            <p:cNvSpPr>
              <a:spLocks noChangeArrowheads="1"/>
            </p:cNvSpPr>
            <p:nvPr/>
          </p:nvSpPr>
          <p:spPr bwMode="auto">
            <a:xfrm>
              <a:off x="2469" y="2175"/>
              <a:ext cx="110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6182" name="Oval 151"/>
          <p:cNvSpPr>
            <a:spLocks noChangeArrowheads="1"/>
          </p:cNvSpPr>
          <p:nvPr/>
        </p:nvSpPr>
        <p:spPr bwMode="auto">
          <a:xfrm>
            <a:off x="1193800" y="2000250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83" name="Oval 152"/>
          <p:cNvSpPr>
            <a:spLocks noChangeArrowheads="1"/>
          </p:cNvSpPr>
          <p:nvPr/>
        </p:nvSpPr>
        <p:spPr bwMode="auto">
          <a:xfrm>
            <a:off x="6853238" y="4267200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84" name="Oval 153"/>
          <p:cNvSpPr>
            <a:spLocks noChangeArrowheads="1"/>
          </p:cNvSpPr>
          <p:nvPr/>
        </p:nvSpPr>
        <p:spPr bwMode="auto">
          <a:xfrm>
            <a:off x="6705600" y="4733925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85" name="Oval 154"/>
          <p:cNvSpPr>
            <a:spLocks noChangeArrowheads="1"/>
          </p:cNvSpPr>
          <p:nvPr/>
        </p:nvSpPr>
        <p:spPr bwMode="auto">
          <a:xfrm>
            <a:off x="6667500" y="6062663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86" name="Line 155"/>
          <p:cNvSpPr>
            <a:spLocks noChangeShapeType="1"/>
          </p:cNvSpPr>
          <p:nvPr/>
        </p:nvSpPr>
        <p:spPr bwMode="auto">
          <a:xfrm rot="284366" flipV="1">
            <a:off x="1066800" y="3814763"/>
            <a:ext cx="1084263" cy="87312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7" name="Line 156"/>
          <p:cNvSpPr>
            <a:spLocks noChangeShapeType="1"/>
          </p:cNvSpPr>
          <p:nvPr/>
        </p:nvSpPr>
        <p:spPr bwMode="auto">
          <a:xfrm>
            <a:off x="947738" y="3505200"/>
            <a:ext cx="798512" cy="7620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8" name="Line 157"/>
          <p:cNvSpPr>
            <a:spLocks noChangeShapeType="1"/>
          </p:cNvSpPr>
          <p:nvPr/>
        </p:nvSpPr>
        <p:spPr bwMode="auto">
          <a:xfrm rot="19245874" flipV="1">
            <a:off x="947738" y="3581400"/>
            <a:ext cx="617537" cy="7747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89" name="Line 158"/>
          <p:cNvSpPr>
            <a:spLocks noChangeShapeType="1"/>
          </p:cNvSpPr>
          <p:nvPr/>
        </p:nvSpPr>
        <p:spPr bwMode="auto">
          <a:xfrm rot="-5962761">
            <a:off x="830263" y="3419475"/>
            <a:ext cx="698500" cy="86995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6190" name="Oval 159"/>
          <p:cNvSpPr>
            <a:spLocks noChangeArrowheads="1"/>
          </p:cNvSpPr>
          <p:nvPr/>
        </p:nvSpPr>
        <p:spPr bwMode="auto">
          <a:xfrm>
            <a:off x="1150938" y="3733800"/>
            <a:ext cx="153987" cy="173038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6191" name="Group 160"/>
          <p:cNvGrpSpPr>
            <a:grpSpLocks/>
          </p:cNvGrpSpPr>
          <p:nvPr/>
        </p:nvGrpSpPr>
        <p:grpSpPr bwMode="auto">
          <a:xfrm>
            <a:off x="685800" y="2076450"/>
            <a:ext cx="877888" cy="782638"/>
            <a:chOff x="594" y="1308"/>
            <a:chExt cx="622" cy="493"/>
          </a:xfrm>
        </p:grpSpPr>
        <p:grpSp>
          <p:nvGrpSpPr>
            <p:cNvPr id="6218" name="Group 161"/>
            <p:cNvGrpSpPr>
              <a:grpSpLocks/>
            </p:cNvGrpSpPr>
            <p:nvPr/>
          </p:nvGrpSpPr>
          <p:grpSpPr bwMode="auto">
            <a:xfrm>
              <a:off x="594" y="1308"/>
              <a:ext cx="622" cy="493"/>
              <a:chOff x="678" y="1667"/>
              <a:chExt cx="622" cy="493"/>
            </a:xfrm>
          </p:grpSpPr>
          <p:sp>
            <p:nvSpPr>
              <p:cNvPr id="6220" name="Line 162"/>
              <p:cNvSpPr>
                <a:spLocks noChangeShapeType="1"/>
              </p:cNvSpPr>
              <p:nvPr/>
            </p:nvSpPr>
            <p:spPr bwMode="auto">
              <a:xfrm rot="284366" flipV="1">
                <a:off x="678" y="1890"/>
                <a:ext cx="622" cy="43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21" name="Line 163"/>
              <p:cNvSpPr>
                <a:spLocks noChangeShapeType="1"/>
              </p:cNvSpPr>
              <p:nvPr/>
            </p:nvSpPr>
            <p:spPr bwMode="auto">
              <a:xfrm>
                <a:off x="769" y="1680"/>
                <a:ext cx="480" cy="480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22" name="Line 164"/>
              <p:cNvSpPr>
                <a:spLocks noChangeShapeType="1"/>
              </p:cNvSpPr>
              <p:nvPr/>
            </p:nvSpPr>
            <p:spPr bwMode="auto">
              <a:xfrm rot="19245874" flipV="1">
                <a:off x="828" y="1670"/>
                <a:ext cx="371" cy="488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223" name="Line 165"/>
              <p:cNvSpPr>
                <a:spLocks noChangeShapeType="1"/>
              </p:cNvSpPr>
              <p:nvPr/>
            </p:nvSpPr>
            <p:spPr bwMode="auto">
              <a:xfrm rot="-5962761">
                <a:off x="804" y="1626"/>
                <a:ext cx="440" cy="522"/>
              </a:xfrm>
              <a:prstGeom prst="line">
                <a:avLst/>
              </a:prstGeom>
              <a:noFill/>
              <a:ln w="12700">
                <a:solidFill>
                  <a:schemeClr val="folHlink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 dirty="0"/>
              </a:p>
            </p:txBody>
          </p:sp>
        </p:grpSp>
        <p:sp>
          <p:nvSpPr>
            <p:cNvPr id="6219" name="Oval 166"/>
            <p:cNvSpPr>
              <a:spLocks noChangeArrowheads="1"/>
            </p:cNvSpPr>
            <p:nvPr/>
          </p:nvSpPr>
          <p:spPr bwMode="auto">
            <a:xfrm>
              <a:off x="882" y="1512"/>
              <a:ext cx="108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6192" name="Oval 167"/>
          <p:cNvSpPr>
            <a:spLocks noChangeArrowheads="1"/>
          </p:cNvSpPr>
          <p:nvPr/>
        </p:nvSpPr>
        <p:spPr bwMode="auto">
          <a:xfrm>
            <a:off x="1693863" y="455295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93" name="Oval 168"/>
          <p:cNvSpPr>
            <a:spLocks noChangeArrowheads="1"/>
          </p:cNvSpPr>
          <p:nvPr/>
        </p:nvSpPr>
        <p:spPr bwMode="auto">
          <a:xfrm>
            <a:off x="7704138" y="3276600"/>
            <a:ext cx="155575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94" name="Oval 169"/>
          <p:cNvSpPr>
            <a:spLocks noChangeArrowheads="1"/>
          </p:cNvSpPr>
          <p:nvPr/>
        </p:nvSpPr>
        <p:spPr bwMode="auto">
          <a:xfrm>
            <a:off x="7754938" y="3124200"/>
            <a:ext cx="152400" cy="1651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95" name="Oval 170"/>
          <p:cNvSpPr>
            <a:spLocks noChangeArrowheads="1"/>
          </p:cNvSpPr>
          <p:nvPr/>
        </p:nvSpPr>
        <p:spPr bwMode="auto">
          <a:xfrm>
            <a:off x="7554913" y="3176588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96" name="Oval 171"/>
          <p:cNvSpPr>
            <a:spLocks noChangeArrowheads="1"/>
          </p:cNvSpPr>
          <p:nvPr/>
        </p:nvSpPr>
        <p:spPr bwMode="auto">
          <a:xfrm>
            <a:off x="7315200" y="34290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197" name="Oval 172"/>
          <p:cNvSpPr>
            <a:spLocks noChangeArrowheads="1"/>
          </p:cNvSpPr>
          <p:nvPr/>
        </p:nvSpPr>
        <p:spPr bwMode="auto">
          <a:xfrm>
            <a:off x="7086600" y="3581400"/>
            <a:ext cx="152400" cy="152400"/>
          </a:xfrm>
          <a:prstGeom prst="ellipse">
            <a:avLst/>
          </a:pr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6198" name="Group 173"/>
          <p:cNvGrpSpPr>
            <a:grpSpLocks/>
          </p:cNvGrpSpPr>
          <p:nvPr/>
        </p:nvGrpSpPr>
        <p:grpSpPr bwMode="auto">
          <a:xfrm>
            <a:off x="7500938" y="2646363"/>
            <a:ext cx="804862" cy="782637"/>
            <a:chOff x="2239" y="1981"/>
            <a:chExt cx="570" cy="493"/>
          </a:xfrm>
        </p:grpSpPr>
        <p:sp>
          <p:nvSpPr>
            <p:cNvPr id="6213" name="Line 174"/>
            <p:cNvSpPr>
              <a:spLocks noChangeShapeType="1"/>
            </p:cNvSpPr>
            <p:nvPr/>
          </p:nvSpPr>
          <p:spPr bwMode="auto">
            <a:xfrm rot="284366" flipV="1">
              <a:off x="2239" y="2200"/>
              <a:ext cx="570" cy="4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4" name="Line 175"/>
            <p:cNvSpPr>
              <a:spLocks noChangeShapeType="1"/>
            </p:cNvSpPr>
            <p:nvPr/>
          </p:nvSpPr>
          <p:spPr bwMode="auto">
            <a:xfrm>
              <a:off x="2284" y="1994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5" name="Line 176"/>
            <p:cNvSpPr>
              <a:spLocks noChangeShapeType="1"/>
            </p:cNvSpPr>
            <p:nvPr/>
          </p:nvSpPr>
          <p:spPr bwMode="auto">
            <a:xfrm rot="19245874" flipV="1">
              <a:off x="2343" y="1984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6" name="Line 177"/>
            <p:cNvSpPr>
              <a:spLocks noChangeShapeType="1"/>
            </p:cNvSpPr>
            <p:nvPr/>
          </p:nvSpPr>
          <p:spPr bwMode="auto">
            <a:xfrm rot="-5962761">
              <a:off x="2319" y="1940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7" name="Oval 178"/>
            <p:cNvSpPr>
              <a:spLocks noChangeArrowheads="1"/>
            </p:cNvSpPr>
            <p:nvPr/>
          </p:nvSpPr>
          <p:spPr bwMode="auto">
            <a:xfrm>
              <a:off x="2469" y="2175"/>
              <a:ext cx="110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grpSp>
        <p:nvGrpSpPr>
          <p:cNvPr id="6199" name="Group 179"/>
          <p:cNvGrpSpPr>
            <a:grpSpLocks/>
          </p:cNvGrpSpPr>
          <p:nvPr/>
        </p:nvGrpSpPr>
        <p:grpSpPr bwMode="auto">
          <a:xfrm>
            <a:off x="2963863" y="4191000"/>
            <a:ext cx="803275" cy="782638"/>
            <a:chOff x="2239" y="1981"/>
            <a:chExt cx="570" cy="493"/>
          </a:xfrm>
        </p:grpSpPr>
        <p:sp>
          <p:nvSpPr>
            <p:cNvPr id="6208" name="Line 180"/>
            <p:cNvSpPr>
              <a:spLocks noChangeShapeType="1"/>
            </p:cNvSpPr>
            <p:nvPr/>
          </p:nvSpPr>
          <p:spPr bwMode="auto">
            <a:xfrm rot="284366" flipV="1">
              <a:off x="2239" y="2200"/>
              <a:ext cx="570" cy="41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09" name="Line 181"/>
            <p:cNvSpPr>
              <a:spLocks noChangeShapeType="1"/>
            </p:cNvSpPr>
            <p:nvPr/>
          </p:nvSpPr>
          <p:spPr bwMode="auto">
            <a:xfrm>
              <a:off x="2284" y="1994"/>
              <a:ext cx="480" cy="48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0" name="Line 182"/>
            <p:cNvSpPr>
              <a:spLocks noChangeShapeType="1"/>
            </p:cNvSpPr>
            <p:nvPr/>
          </p:nvSpPr>
          <p:spPr bwMode="auto">
            <a:xfrm rot="19245874" flipV="1">
              <a:off x="2343" y="1984"/>
              <a:ext cx="371" cy="488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1" name="Line 183"/>
            <p:cNvSpPr>
              <a:spLocks noChangeShapeType="1"/>
            </p:cNvSpPr>
            <p:nvPr/>
          </p:nvSpPr>
          <p:spPr bwMode="auto">
            <a:xfrm rot="-5962761">
              <a:off x="2319" y="1940"/>
              <a:ext cx="440" cy="522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oval" w="med" len="med"/>
              <a:tailEnd type="oval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212" name="Oval 184"/>
            <p:cNvSpPr>
              <a:spLocks noChangeArrowheads="1"/>
            </p:cNvSpPr>
            <p:nvPr/>
          </p:nvSpPr>
          <p:spPr bwMode="auto">
            <a:xfrm>
              <a:off x="2469" y="2175"/>
              <a:ext cx="110" cy="96"/>
            </a:xfrm>
            <a:prstGeom prst="ellipse">
              <a:avLst/>
            </a:pr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6200" name="Text Box 185"/>
          <p:cNvSpPr txBox="1">
            <a:spLocks noChangeArrowheads="1"/>
          </p:cNvSpPr>
          <p:nvPr/>
        </p:nvSpPr>
        <p:spPr bwMode="auto">
          <a:xfrm>
            <a:off x="7840663" y="3276600"/>
            <a:ext cx="12271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Long Island</a:t>
            </a:r>
          </a:p>
        </p:txBody>
      </p:sp>
      <p:sp>
        <p:nvSpPr>
          <p:cNvPr id="6201" name="Text Box 186"/>
          <p:cNvSpPr txBox="1">
            <a:spLocks noChangeArrowheads="1"/>
          </p:cNvSpPr>
          <p:nvPr/>
        </p:nvSpPr>
        <p:spPr bwMode="auto">
          <a:xfrm>
            <a:off x="8001000" y="2895600"/>
            <a:ext cx="9144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b="1" dirty="0">
                <a:solidFill>
                  <a:srgbClr val="FF0000"/>
                </a:solidFill>
              </a:rPr>
              <a:t>Boston</a:t>
            </a:r>
            <a:r>
              <a:rPr lang="en-US" sz="1000" b="1" dirty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6202" name="Text Box 187"/>
          <p:cNvSpPr txBox="1">
            <a:spLocks noChangeArrowheads="1"/>
          </p:cNvSpPr>
          <p:nvPr/>
        </p:nvSpPr>
        <p:spPr bwMode="auto">
          <a:xfrm>
            <a:off x="1404938" y="3629025"/>
            <a:ext cx="152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San Francisco </a:t>
            </a:r>
          </a:p>
        </p:txBody>
      </p:sp>
      <p:sp>
        <p:nvSpPr>
          <p:cNvPr id="6203" name="Text Box 188"/>
          <p:cNvSpPr txBox="1">
            <a:spLocks noChangeArrowheads="1"/>
          </p:cNvSpPr>
          <p:nvPr/>
        </p:nvSpPr>
        <p:spPr bwMode="auto">
          <a:xfrm>
            <a:off x="6858000" y="2819400"/>
            <a:ext cx="10287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b="1" dirty="0">
                <a:solidFill>
                  <a:srgbClr val="FF0000"/>
                </a:solidFill>
              </a:rPr>
              <a:t>New York City</a:t>
            </a:r>
          </a:p>
        </p:txBody>
      </p:sp>
      <p:sp>
        <p:nvSpPr>
          <p:cNvPr id="6204" name="Text Box 189"/>
          <p:cNvSpPr txBox="1">
            <a:spLocks noChangeArrowheads="1"/>
          </p:cNvSpPr>
          <p:nvPr/>
        </p:nvSpPr>
        <p:spPr bwMode="auto">
          <a:xfrm>
            <a:off x="5646738" y="2759075"/>
            <a:ext cx="8382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Detroit</a:t>
            </a:r>
          </a:p>
        </p:txBody>
      </p:sp>
      <p:sp>
        <p:nvSpPr>
          <p:cNvPr id="6205" name="Text Box 190"/>
          <p:cNvSpPr txBox="1">
            <a:spLocks noChangeArrowheads="1"/>
          </p:cNvSpPr>
          <p:nvPr/>
        </p:nvSpPr>
        <p:spPr bwMode="auto">
          <a:xfrm>
            <a:off x="3352800" y="4343400"/>
            <a:ext cx="152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rgbClr val="FF0000"/>
                </a:solidFill>
              </a:rPr>
              <a:t>Albuquerque</a:t>
            </a:r>
          </a:p>
        </p:txBody>
      </p:sp>
      <p:sp>
        <p:nvSpPr>
          <p:cNvPr id="6206" name="Text Box 191"/>
          <p:cNvSpPr txBox="1">
            <a:spLocks noChangeArrowheads="1"/>
          </p:cNvSpPr>
          <p:nvPr/>
        </p:nvSpPr>
        <p:spPr bwMode="auto">
          <a:xfrm>
            <a:off x="7285038" y="3724275"/>
            <a:ext cx="17827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Baltimore/Richmond</a:t>
            </a:r>
          </a:p>
        </p:txBody>
      </p:sp>
      <p:sp>
        <p:nvSpPr>
          <p:cNvPr id="6207" name="Text Box 192"/>
          <p:cNvSpPr txBox="1">
            <a:spLocks noChangeArrowheads="1"/>
          </p:cNvSpPr>
          <p:nvPr/>
        </p:nvSpPr>
        <p:spPr bwMode="auto">
          <a:xfrm>
            <a:off x="7848600" y="3048000"/>
            <a:ext cx="1295400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</a:pPr>
            <a:r>
              <a:rPr lang="en-US" sz="1200" b="1" dirty="0">
                <a:solidFill>
                  <a:srgbClr val="FF0000"/>
                </a:solidFill>
              </a:rPr>
              <a:t> New Haven</a:t>
            </a:r>
            <a:r>
              <a:rPr lang="en-US" sz="1000" b="1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6096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Study Sites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Northern New England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McLean Hospital, Belmont, MA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England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Yale University, New Haven CT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New York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New York University, New York, NY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Long Island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NY State Psychiatric Institute, New York, NY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Delaware Valley Node:</a:t>
            </a:r>
            <a:r>
              <a:rPr lang="en-US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Pennsylvania, Philadelphia, PA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Mid-Atlantic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Johns Hopkins University, Baltimore, MD</a:t>
            </a:r>
          </a:p>
          <a:p>
            <a:pPr eaLnBrk="1" hangingPunct="1">
              <a:buFont typeface="Arial" charset="0"/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Medical College of Virginia, Richmond, VA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South Carolina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Medical University of South Carolina, Charleston, SC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North Carolina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Duke University, Raleigh/Durham, NC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Florida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Miami, Coral Gables, FL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Great Lakes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Wayne State University, Detroit, MI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Ohio Valley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Cincinnati, Cincinnati, OH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Rocky Mountain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CO Health Sciences Center, Denver, CO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Southwest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New Mexico, Albuquerque, NM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Pacific Region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California at Los Angeles, Los Angeles, CA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California-Arizona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California at San Francisco, San Francisco, CA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Oregon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Oregon Health Sciences University, Portland, OR</a:t>
            </a:r>
          </a:p>
          <a:p>
            <a:pPr eaLnBrk="1" hangingPunct="1"/>
            <a:r>
              <a:rPr lang="en-US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Washington Node: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University of Washington, Seattle, WA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ackground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292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HIV disease --  a major cause of morbidity &amp; mortality, substantially associated with substance abuse.</a:t>
            </a:r>
          </a:p>
          <a:p>
            <a:pPr eaLnBrk="1" hangingPunct="1"/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Substance abuse treatment – recommended to reduce substance abuse-related HIV infection.</a:t>
            </a:r>
          </a:p>
          <a:p>
            <a:pPr eaLnBrk="1" hangingPunct="1"/>
            <a:endParaRPr lang="en-US" sz="1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Little is known about how drug treatment programs reduce substance abuse-related HIV infection.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Objectives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1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To describe: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Characteristics of the substance abuse treatment programs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Characteristics of the patients served</a:t>
            </a:r>
          </a:p>
          <a:p>
            <a:pPr marL="914400" lvl="1" indent="-514350" eaLnBrk="1" hangingPunct="1">
              <a:buFont typeface="Calibri" pitchFamily="34" charset="0"/>
              <a:buAutoNum type="arabicPeriod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Range of HIV-related services offered:</a:t>
            </a:r>
          </a:p>
          <a:p>
            <a:pPr marL="1314450" lvl="2" indent="-514350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All patients</a:t>
            </a:r>
          </a:p>
          <a:p>
            <a:pPr marL="1314450" lvl="2" indent="-514350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New admissions</a:t>
            </a:r>
          </a:p>
          <a:p>
            <a:pPr marL="1314450" lvl="2" indent="-514350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HIV+ patients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ethods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Study Design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Cross sectional survey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Descriptive exploratory</a:t>
            </a:r>
          </a:p>
          <a:p>
            <a:pPr lvl="1"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Study Population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Administrators at substance abuse treatment programs within the NIDA Clinical Trials Network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85800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ethods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05800" cy="27432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Source:  Survey instrument </a:t>
            </a:r>
          </a:p>
          <a:p>
            <a:pPr eaLnBrk="1" hangingPunct="1"/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Approved waiver of informed consent by Institutional Review Boards with jurisdiction over the participating treatment programs.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The Survey</a:t>
            </a:r>
            <a:endParaRPr lang="en-US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Consisted of 112 questions divided into 8 sections: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Structure and Service Setting (6)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Patient Characteristics (3)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Staff Characteristics (10)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Reimbursement Issues (24)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Practices (30)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Program Guidelines (8)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Barriers (27)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Opinions (4)</a:t>
            </a:r>
          </a:p>
          <a:p>
            <a:pPr marL="914400" lvl="1" indent="-45720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</TotalTime>
  <Words>1032</Words>
  <Application>Microsoft Office PowerPoint</Application>
  <PresentationFormat>On-screen Show (4:3)</PresentationFormat>
  <Paragraphs>149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Office Theme</vt:lpstr>
      <vt:lpstr>Acrobat Document</vt:lpstr>
      <vt:lpstr>       HIV/AIDS-Related Health Services in Substance Abuse Treatment Programs </vt:lpstr>
      <vt:lpstr>Disclosures</vt:lpstr>
      <vt:lpstr>Slide 3</vt:lpstr>
      <vt:lpstr>Study Sites</vt:lpstr>
      <vt:lpstr>Background</vt:lpstr>
      <vt:lpstr>Objectives</vt:lpstr>
      <vt:lpstr>Methods</vt:lpstr>
      <vt:lpstr>Methods</vt:lpstr>
      <vt:lpstr>The Survey</vt:lpstr>
      <vt:lpstr>…more on the survey</vt:lpstr>
      <vt:lpstr>Results</vt:lpstr>
      <vt:lpstr>About the treatment programs</vt:lpstr>
      <vt:lpstr>…more about the treatment programs</vt:lpstr>
      <vt:lpstr> HIV-Related Treatment Services at Substance  Abuse Treatment Programs </vt:lpstr>
      <vt:lpstr> HIV-Related Treatment Services at Substance  Abuse Treatment Programs </vt:lpstr>
      <vt:lpstr>  Mean Number of HIV-Related Treatment Services By Program and Patient Characteristics of Substance Abuse Treatment Programs  </vt:lpstr>
      <vt:lpstr>  Mean Number of HIV-Related Treatment Services By Program and Patient Characteristics of Substance Abuse Treatment Programs  </vt:lpstr>
      <vt:lpstr>Slide 18</vt:lpstr>
      <vt:lpstr>Discussion</vt:lpstr>
      <vt:lpstr>Discussion</vt:lpstr>
      <vt:lpstr>Limitations</vt:lpstr>
      <vt:lpstr>Conclusions</vt:lpstr>
      <vt:lpstr>Acknowledgements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Spectrum of HIV/AIDS-Related Services in Substance Abuse Treatment Programs </dc:title>
  <dc:creator>RZAVALA</dc:creator>
  <cp:lastModifiedBy>Meg Brunner</cp:lastModifiedBy>
  <cp:revision>179</cp:revision>
  <dcterms:created xsi:type="dcterms:W3CDTF">2010-04-16T19:12:59Z</dcterms:created>
  <dcterms:modified xsi:type="dcterms:W3CDTF">2010-11-08T17:09:09Z</dcterms:modified>
</cp:coreProperties>
</file>